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notesMasters/notesMaster1.xml" ContentType="application/vnd.openxmlformats-officedocument.presentationml.notesMaster+xml"/>
  <Default Extension="fntdata" ContentType="application/x-fontdata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handoutMasters/handoutMaster1.xml" ContentType="application/vnd.openxmlformats-officedocument.presentationml.handoutMaster+xml"/>
  <Override PartName="/ppt/viewProps.xml" ContentType="application/vnd.openxmlformats-officedocument.presentationml.viewProps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embedTrueTypeFonts="1" saveSubsetFonts="1">
  <p:sldMasterIdLst>
    <p:sldMasterId id="2147483660" r:id="rId1"/>
  </p:sldMasterIdLst>
  <p:notesMasterIdLst>
    <p:notesMasterId r:id="rId11"/>
  </p:notesMasterIdLst>
  <p:handoutMasterIdLst>
    <p:handoutMasterId r:id="rId12"/>
  </p:handoutMasterIdLst>
  <p:sldIdLst>
    <p:sldId id="1972" r:id="rId2"/>
    <p:sldId id="1980" r:id="rId3"/>
    <p:sldId id="1981" r:id="rId4"/>
    <p:sldId id="1982" r:id="rId5"/>
    <p:sldId id="1983" r:id="rId6"/>
    <p:sldId id="1984" r:id="rId7"/>
    <p:sldId id="1985" r:id="rId8"/>
    <p:sldId id="1986" r:id="rId9"/>
    <p:sldId id="1973" r:id="rId10"/>
  </p:sldIdLst>
  <p:sldSz cx="9906000" cy="6858000" type="A4"/>
  <p:notesSz cx="6807200" cy="9939338"/>
  <p:embeddedFontLst>
    <p:embeddedFont>
      <p:font typeface="HY헤드라인M" pitchFamily="18" charset="-127"/>
      <p:regular r:id="rId13"/>
    </p:embeddedFont>
    <p:embeddedFont>
      <p:font typeface="나눔고딕 ExtraBold" charset="-127"/>
      <p:bold r:id="rId14"/>
    </p:embeddedFont>
    <p:embeddedFont>
      <p:font typeface="다음_Regular" charset="-127"/>
      <p:regular r:id="rId15"/>
    </p:embeddedFont>
    <p:embeddedFont>
      <p:font typeface="나눔바른고딕" charset="-127"/>
      <p:regular r:id="rId16"/>
      <p:bold r:id="rId17"/>
    </p:embeddedFont>
    <p:embeddedFont>
      <p:font typeface="맑은 고딕" pitchFamily="50" charset="-127"/>
      <p:regular r:id="rId18"/>
      <p:bold r:id="rId19"/>
    </p:embeddedFont>
  </p:embeddedFontLst>
  <p:defaultTextStyle>
    <a:defPPr>
      <a:defRPr lang="ko-KR"/>
    </a:defPPr>
    <a:lvl1pPr marL="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="" xmlns:p15="http://schemas.microsoft.com/office/powerpoint/2012/main">
        <p15:guide id="1" orient="horz" pos="2160" userDrawn="1">
          <p15:clr>
            <a:srgbClr val="A4A3A4"/>
          </p15:clr>
        </p15:guide>
        <p15:guide id="2" pos="3256" userDrawn="1">
          <p15:clr>
            <a:srgbClr val="A4A3A4"/>
          </p15:clr>
        </p15:guide>
        <p15:guide id="3" orient="horz" pos="1253" userDrawn="1">
          <p15:clr>
            <a:srgbClr val="A4A3A4"/>
          </p15:clr>
        </p15:guide>
        <p15:guide id="4" orient="horz" pos="2228" userDrawn="1">
          <p15:clr>
            <a:srgbClr val="A4A3A4"/>
          </p15:clr>
        </p15:guide>
        <p15:guide id="5" orient="horz" pos="3861" userDrawn="1">
          <p15:clr>
            <a:srgbClr val="A4A3A4"/>
          </p15:clr>
        </p15:guide>
        <p15:guide id="6" pos="3823" userDrawn="1">
          <p15:clr>
            <a:srgbClr val="A4A3A4"/>
          </p15:clr>
        </p15:guide>
        <p15:guide id="7" pos="6046" userDrawn="1">
          <p15:clr>
            <a:srgbClr val="A4A3A4"/>
          </p15:clr>
        </p15:guide>
        <p15:guide id="8" pos="603" userDrawn="1">
          <p15:clr>
            <a:srgbClr val="A4A3A4"/>
          </p15:clr>
        </p15:guide>
        <p15:guide id="9" pos="5660" userDrawn="1">
          <p15:clr>
            <a:srgbClr val="A4A3A4"/>
          </p15:clr>
        </p15:guide>
        <p15:guide id="10" pos="4957" userDrawn="1">
          <p15:clr>
            <a:srgbClr val="A4A3A4"/>
          </p15:clr>
        </p15:guide>
        <p15:guide id="11" orient="horz" pos="3634" userDrawn="1">
          <p15:clr>
            <a:srgbClr val="A4A3A4"/>
          </p15:clr>
        </p15:guide>
        <p15:guide id="12" pos="6068" userDrawn="1">
          <p15:clr>
            <a:srgbClr val="A4A3A4"/>
          </p15:clr>
        </p15:guide>
        <p15:guide id="13" orient="horz" pos="845" userDrawn="1">
          <p15:clr>
            <a:srgbClr val="A4A3A4"/>
          </p15:clr>
        </p15:guide>
      </p15:sldGuideLst>
    </p:ext>
    <p:ext uri="{2D200454-40CA-4A62-9FC3-DE9A4176ACB9}">
      <p15:notesGuideLst xmlns=""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="" xmlns:p14="http://schemas.microsoft.com/office/powerpoint/2010/main">
          <a:srgbClr val="FF0000"/>
        </p14:laserClr>
      </p:ext>
      <p:ext uri="{2FDB2607-1784-4EEB-B798-7EB5836EED8A}">
        <p14:showMediaCtrls xmlns="" xmlns:p14="http://schemas.microsoft.com/office/powerpoint/2010/main" val="1"/>
      </p:ext>
    </p:extLst>
  </p:showPr>
  <p:clrMru>
    <a:srgbClr val="AEB2BC"/>
    <a:srgbClr val="9EE0E8"/>
    <a:srgbClr val="F8BB1C"/>
    <a:srgbClr val="C1D6ED"/>
    <a:srgbClr val="125F9E"/>
    <a:srgbClr val="FFFF99"/>
    <a:srgbClr val="FFCC66"/>
    <a:srgbClr val="516793"/>
    <a:srgbClr val="FFC460"/>
    <a:srgbClr val="FFA000"/>
  </p:clrMru>
  <p:extLst>
    <p:ext uri="{E76CE94A-603C-4142-B9EB-6D1370010A27}">
      <p14:discardImageEditData xmlns="" xmlns:p14="http://schemas.microsoft.com/office/powerpoint/2010/main" val="0"/>
    </p:ext>
    <p:ext uri="{D31A062A-798A-4329-ABDD-BBA856620510}">
      <p14:defaultImageDpi xmlns="" xmlns:p14="http://schemas.microsoft.com/office/powerpoint/2010/main" val="220"/>
    </p:ext>
    <p:ext uri="{FD5EFAAD-0ECE-453E-9831-46B23BE46B34}">
      <p15:chartTrackingRefBased xmlns=""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보통 스타일 2 - 강조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2D5ABB26-0587-4C30-8999-92F81FD0307C}" styleName="스타일 없음, 눈금 없음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  <a:tblStyle styleId="{00A15C55-8517-42AA-B614-E9B94910E393}" styleName="보통 스타일 2 - 강조 4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4">
              <a:tint val="20000"/>
            </a:schemeClr>
          </a:solidFill>
        </a:fill>
      </a:tcStyle>
    </a:wholeTbl>
    <a:band1H>
      <a:tcStyle>
        <a:tcBdr/>
        <a:fill>
          <a:solidFill>
            <a:schemeClr val="accent4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4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4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4"/>
          </a:solidFill>
        </a:fill>
      </a:tcStyle>
    </a:firstRow>
  </a:tblStyle>
  <a:tblStyle styleId="{7DF18680-E054-41AD-8BC1-D1AEF772440D}" styleName="보통 스타일 2 - 강조 5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5">
              <a:tint val="20000"/>
            </a:schemeClr>
          </a:solidFill>
        </a:fill>
      </a:tcStyle>
    </a:wholeTbl>
    <a:band1H>
      <a:tcStyle>
        <a:tcBdr/>
        <a:fill>
          <a:solidFill>
            <a:schemeClr val="accent5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5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5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5"/>
          </a:solidFill>
        </a:fill>
      </a:tcStyle>
    </a:firstRow>
  </a:tblStyle>
  <a:tblStyle styleId="{93296810-A885-4BE3-A3E7-6D5BEEA58F35}" styleName="보통 스타일 2 - 강조 6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6">
              <a:tint val="20000"/>
            </a:schemeClr>
          </a:solidFill>
        </a:fill>
      </a:tcStyle>
    </a:wholeTbl>
    <a:band1H>
      <a:tcStyle>
        <a:tcBdr/>
        <a:fill>
          <a:solidFill>
            <a:schemeClr val="accent6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6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6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6"/>
          </a:solidFill>
        </a:fill>
      </a:tcStyle>
    </a:firstRow>
  </a:tblStyle>
  <a:tblStyle styleId="{F5AB1C69-6EDB-4FF4-983F-18BD219EF322}" styleName="보통 스타일 2 - 강조 3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3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3"/>
          </a:solidFill>
        </a:fill>
      </a:tcStyle>
    </a:firstRow>
  </a:tblStyle>
  <a:tblStyle styleId="{21E4AEA4-8DFA-4A89-87EB-49C32662AFE0}" styleName="보통 스타일 2 - 강조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2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2"/>
          </a:solidFill>
        </a:fill>
      </a:tcStyle>
    </a:firstRow>
  </a:tblStyle>
  <a:tblStyle styleId="{5940675A-B579-460E-94D1-54222C63F5DA}" styleName="스타일 없음, 표 눈금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  <a:tblStyle styleId="{7E9639D4-E3E2-4D34-9284-5A2195B3D0D7}" styleName="밝은 스타일 2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tx1"/>
            </a:lnRef>
          </a:left>
          <a:right>
            <a:lnRef idx="1">
              <a:schemeClr val="tx1"/>
            </a:lnRef>
          </a:right>
          <a:top>
            <a:lnRef idx="1">
              <a:schemeClr val="tx1"/>
            </a:lnRef>
          </a:top>
          <a:bottom>
            <a:lnRef idx="1">
              <a:schemeClr val="tx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tx1"/>
            </a:lnRef>
          </a:top>
          <a:bottom>
            <a:lnRef idx="1">
              <a:schemeClr val="tx1"/>
            </a:lnRef>
          </a:bottom>
        </a:tcBdr>
      </a:tcStyle>
    </a:band1H>
    <a:band1V>
      <a:tcStyle>
        <a:tcBdr>
          <a:left>
            <a:lnRef idx="1">
              <a:schemeClr val="tx1"/>
            </a:lnRef>
          </a:left>
          <a:right>
            <a:lnRef idx="1">
              <a:schemeClr val="tx1"/>
            </a:lnRef>
          </a:right>
        </a:tcBdr>
      </a:tcStyle>
    </a:band1V>
    <a:band2V>
      <a:tcStyle>
        <a:tcBdr>
          <a:left>
            <a:lnRef idx="1">
              <a:schemeClr val="tx1"/>
            </a:lnRef>
          </a:left>
          <a:right>
            <a:lnRef idx="1">
              <a:schemeClr val="tx1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tx1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tx1"/>
        </a:fillRef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2794" autoAdjust="0"/>
    <p:restoredTop sz="82389" autoAdjust="0"/>
  </p:normalViewPr>
  <p:slideViewPr>
    <p:cSldViewPr showGuides="1">
      <p:cViewPr>
        <p:scale>
          <a:sx n="75" d="100"/>
          <a:sy n="75" d="100"/>
        </p:scale>
        <p:origin x="-2616" y="-972"/>
      </p:cViewPr>
      <p:guideLst>
        <p:guide orient="horz" pos="2160"/>
        <p:guide orient="horz" pos="1253"/>
        <p:guide orient="horz" pos="2228"/>
        <p:guide orient="horz" pos="3861"/>
        <p:guide orient="horz" pos="3634"/>
        <p:guide orient="horz" pos="845"/>
        <p:guide pos="3256"/>
        <p:guide pos="3823"/>
        <p:guide pos="6046"/>
        <p:guide pos="603"/>
        <p:guide pos="5660"/>
        <p:guide pos="4957"/>
        <p:guide pos="6068"/>
      </p:guideLst>
    </p:cSldViewPr>
  </p:slideViewPr>
  <p:notesTextViewPr>
    <p:cViewPr>
      <p:scale>
        <a:sx n="3" d="2"/>
        <a:sy n="3" d="2"/>
      </p:scale>
      <p:origin x="0" y="0"/>
    </p:cViewPr>
  </p:notesTextViewPr>
  <p:sorterViewPr>
    <p:cViewPr>
      <p:scale>
        <a:sx n="125" d="100"/>
        <a:sy n="125" d="100"/>
      </p:scale>
      <p:origin x="0" y="-109764"/>
    </p:cViewPr>
  </p:sorterViewPr>
  <p:notesViewPr>
    <p:cSldViewPr showGuides="1">
      <p:cViewPr varScale="1">
        <p:scale>
          <a:sx n="74" d="100"/>
          <a:sy n="74" d="100"/>
        </p:scale>
        <p:origin x="2124" y="60"/>
      </p:cViewPr>
      <p:guideLst/>
    </p:cSldViewPr>
  </p:notes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font" Target="fonts/font1.fntdata"/><Relationship Id="rId18" Type="http://schemas.openxmlformats.org/officeDocument/2006/relationships/font" Target="fonts/font6.fntdata"/><Relationship Id="rId3" Type="http://schemas.openxmlformats.org/officeDocument/2006/relationships/slide" Target="slides/slide2.xml"/><Relationship Id="rId21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handoutMaster" Target="handoutMasters/handoutMaster1.xml"/><Relationship Id="rId17" Type="http://schemas.openxmlformats.org/officeDocument/2006/relationships/font" Target="fonts/font5.fntdata"/><Relationship Id="rId2" Type="http://schemas.openxmlformats.org/officeDocument/2006/relationships/slide" Target="slides/slide1.xml"/><Relationship Id="rId16" Type="http://schemas.openxmlformats.org/officeDocument/2006/relationships/font" Target="fonts/font4.fntdata"/><Relationship Id="rId20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5" Type="http://schemas.openxmlformats.org/officeDocument/2006/relationships/font" Target="fonts/font3.fntdata"/><Relationship Id="rId23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font" Target="fonts/font7.fntdata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font" Target="fonts/font2.fntdata"/><Relationship Id="rId22" Type="http://schemas.openxmlformats.org/officeDocument/2006/relationships/theme" Target="theme/theme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머리글 개체 틀 1"/>
          <p:cNvSpPr>
            <a:spLocks noGrp="1"/>
          </p:cNvSpPr>
          <p:nvPr>
            <p:ph type="hdr" sz="quarter"/>
          </p:nvPr>
        </p:nvSpPr>
        <p:spPr>
          <a:xfrm>
            <a:off x="1" y="0"/>
            <a:ext cx="2949575" cy="498475"/>
          </a:xfrm>
          <a:prstGeom prst="rect">
            <a:avLst/>
          </a:prstGeom>
        </p:spPr>
        <p:txBody>
          <a:bodyPr vert="horz" lIns="91430" tIns="45715" rIns="91430" bIns="45715" rtlCol="0"/>
          <a:lstStyle>
            <a:lvl1pPr algn="l">
              <a:defRPr sz="1200"/>
            </a:lvl1pPr>
          </a:lstStyle>
          <a:p>
            <a:endParaRPr lang="ko-KR" altLang="en-US" dirty="0">
              <a:latin typeface="나눔바른고딕" panose="020B0603020101020101" pitchFamily="50" charset="-127"/>
              <a:ea typeface="나눔바른고딕" panose="020B0603020101020101" pitchFamily="50" charset="-127"/>
            </a:endParaRPr>
          </a:p>
        </p:txBody>
      </p:sp>
      <p:sp>
        <p:nvSpPr>
          <p:cNvPr id="3" name="날짜 개체 틀 2"/>
          <p:cNvSpPr>
            <a:spLocks noGrp="1"/>
          </p:cNvSpPr>
          <p:nvPr>
            <p:ph type="dt" sz="quarter" idx="1"/>
          </p:nvPr>
        </p:nvSpPr>
        <p:spPr>
          <a:xfrm>
            <a:off x="3856038" y="0"/>
            <a:ext cx="2949575" cy="498475"/>
          </a:xfrm>
          <a:prstGeom prst="rect">
            <a:avLst/>
          </a:prstGeom>
        </p:spPr>
        <p:txBody>
          <a:bodyPr vert="horz" lIns="91430" tIns="45715" rIns="91430" bIns="45715" rtlCol="0"/>
          <a:lstStyle>
            <a:lvl1pPr algn="r">
              <a:defRPr sz="1200"/>
            </a:lvl1pPr>
          </a:lstStyle>
          <a:p>
            <a:fld id="{3F1ADE27-C93F-47A8-9079-30FF4670158F}" type="datetimeFigureOut">
              <a:rPr lang="ko-KR" altLang="en-US" smtClean="0">
                <a:latin typeface="나눔바른고딕" panose="020B0603020101020101" pitchFamily="50" charset="-127"/>
                <a:ea typeface="나눔바른고딕" panose="020B0603020101020101" pitchFamily="50" charset="-127"/>
              </a:rPr>
              <a:pPr/>
              <a:t>2017-07-22</a:t>
            </a:fld>
            <a:endParaRPr lang="ko-KR" altLang="en-US" dirty="0">
              <a:latin typeface="나눔바른고딕" panose="020B0603020101020101" pitchFamily="50" charset="-127"/>
              <a:ea typeface="나눔바른고딕" panose="020B0603020101020101" pitchFamily="50" charset="-127"/>
            </a:endParaRPr>
          </a:p>
        </p:txBody>
      </p:sp>
      <p:sp>
        <p:nvSpPr>
          <p:cNvPr id="4" name="바닥글 개체 틀 3"/>
          <p:cNvSpPr>
            <a:spLocks noGrp="1"/>
          </p:cNvSpPr>
          <p:nvPr>
            <p:ph type="ftr" sz="quarter" idx="2"/>
          </p:nvPr>
        </p:nvSpPr>
        <p:spPr>
          <a:xfrm>
            <a:off x="1" y="9440864"/>
            <a:ext cx="2949575" cy="498475"/>
          </a:xfrm>
          <a:prstGeom prst="rect">
            <a:avLst/>
          </a:prstGeom>
        </p:spPr>
        <p:txBody>
          <a:bodyPr vert="horz" lIns="91430" tIns="45715" rIns="91430" bIns="45715" rtlCol="0" anchor="b"/>
          <a:lstStyle>
            <a:lvl1pPr algn="l">
              <a:defRPr sz="1200"/>
            </a:lvl1pPr>
          </a:lstStyle>
          <a:p>
            <a:endParaRPr lang="ko-KR" altLang="en-US" dirty="0">
              <a:latin typeface="나눔바른고딕" panose="020B0603020101020101" pitchFamily="50" charset="-127"/>
              <a:ea typeface="나눔바른고딕" panose="020B0603020101020101" pitchFamily="50" charset="-127"/>
            </a:endParaRPr>
          </a:p>
        </p:txBody>
      </p:sp>
      <p:sp>
        <p:nvSpPr>
          <p:cNvPr id="5" name="슬라이드 번호 개체 틀 4"/>
          <p:cNvSpPr>
            <a:spLocks noGrp="1"/>
          </p:cNvSpPr>
          <p:nvPr>
            <p:ph type="sldNum" sz="quarter" idx="3"/>
          </p:nvPr>
        </p:nvSpPr>
        <p:spPr>
          <a:xfrm>
            <a:off x="3856038" y="9440864"/>
            <a:ext cx="2949575" cy="498475"/>
          </a:xfrm>
          <a:prstGeom prst="rect">
            <a:avLst/>
          </a:prstGeom>
        </p:spPr>
        <p:txBody>
          <a:bodyPr vert="horz" lIns="91430" tIns="45715" rIns="91430" bIns="45715" rtlCol="0" anchor="b"/>
          <a:lstStyle>
            <a:lvl1pPr algn="r">
              <a:defRPr sz="1200"/>
            </a:lvl1pPr>
          </a:lstStyle>
          <a:p>
            <a:fld id="{D9D8C6AF-23B0-41A3-8168-1E113FC12E35}" type="slidenum">
              <a:rPr lang="ko-KR" altLang="en-US" smtClean="0">
                <a:latin typeface="나눔바른고딕" panose="020B0603020101020101" pitchFamily="50" charset="-127"/>
                <a:ea typeface="나눔바른고딕" panose="020B0603020101020101" pitchFamily="50" charset="-127"/>
              </a:rPr>
              <a:pPr/>
              <a:t>‹#›</a:t>
            </a:fld>
            <a:endParaRPr lang="ko-KR" altLang="en-US" dirty="0">
              <a:latin typeface="나눔바른고딕" panose="020B0603020101020101" pitchFamily="50" charset="-127"/>
              <a:ea typeface="나눔바른고딕" panose="020B0603020101020101" pitchFamily="50" charset="-127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3796790331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머리글 개체 틀 1"/>
          <p:cNvSpPr>
            <a:spLocks noGrp="1"/>
          </p:cNvSpPr>
          <p:nvPr>
            <p:ph type="hdr" sz="quarter"/>
          </p:nvPr>
        </p:nvSpPr>
        <p:spPr>
          <a:xfrm>
            <a:off x="0" y="1"/>
            <a:ext cx="2949787" cy="498693"/>
          </a:xfrm>
          <a:prstGeom prst="rect">
            <a:avLst/>
          </a:prstGeom>
        </p:spPr>
        <p:txBody>
          <a:bodyPr vert="horz" lIns="91430" tIns="45715" rIns="91430" bIns="45715" rtlCol="0"/>
          <a:lstStyle>
            <a:lvl1pPr algn="l">
              <a:defRPr sz="1200">
                <a:latin typeface="나눔바른고딕" panose="020B0603020101020101" pitchFamily="50" charset="-127"/>
                <a:ea typeface="나눔바른고딕" panose="020B0603020101020101" pitchFamily="50" charset="-127"/>
              </a:defRPr>
            </a:lvl1pPr>
          </a:lstStyle>
          <a:p>
            <a:endParaRPr lang="ko-KR" altLang="en-US" dirty="0"/>
          </a:p>
        </p:txBody>
      </p:sp>
      <p:sp>
        <p:nvSpPr>
          <p:cNvPr id="3" name="날짜 개체 틀 2"/>
          <p:cNvSpPr>
            <a:spLocks noGrp="1"/>
          </p:cNvSpPr>
          <p:nvPr>
            <p:ph type="dt" idx="1"/>
          </p:nvPr>
        </p:nvSpPr>
        <p:spPr>
          <a:xfrm>
            <a:off x="3855838" y="1"/>
            <a:ext cx="2949787" cy="498693"/>
          </a:xfrm>
          <a:prstGeom prst="rect">
            <a:avLst/>
          </a:prstGeom>
        </p:spPr>
        <p:txBody>
          <a:bodyPr vert="horz" lIns="91430" tIns="45715" rIns="91430" bIns="45715" rtlCol="0"/>
          <a:lstStyle>
            <a:lvl1pPr algn="r">
              <a:defRPr sz="1200">
                <a:latin typeface="나눔바른고딕" panose="020B0603020101020101" pitchFamily="50" charset="-127"/>
                <a:ea typeface="나눔바른고딕" panose="020B0603020101020101" pitchFamily="50" charset="-127"/>
              </a:defRPr>
            </a:lvl1pPr>
          </a:lstStyle>
          <a:p>
            <a:fld id="{E1DC4728-F310-446D-BE72-0CF4FDA4569B}" type="datetimeFigureOut">
              <a:rPr lang="ko-KR" altLang="en-US" smtClean="0"/>
              <a:pPr/>
              <a:t>2017-07-22</a:t>
            </a:fld>
            <a:endParaRPr lang="ko-KR" altLang="en-US" dirty="0"/>
          </a:p>
        </p:txBody>
      </p:sp>
      <p:sp>
        <p:nvSpPr>
          <p:cNvPr id="4" name="슬라이드 이미지 개체 틀 3"/>
          <p:cNvSpPr>
            <a:spLocks noGrp="1" noRot="1" noChangeAspect="1"/>
          </p:cNvSpPr>
          <p:nvPr>
            <p:ph type="sldImg" idx="2"/>
          </p:nvPr>
        </p:nvSpPr>
        <p:spPr>
          <a:xfrm>
            <a:off x="981075" y="1243013"/>
            <a:ext cx="4845050" cy="3354387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30" tIns="45715" rIns="91430" bIns="45715" rtlCol="0" anchor="ctr"/>
          <a:lstStyle/>
          <a:p>
            <a:endParaRPr lang="ko-KR" altLang="en-US" dirty="0"/>
          </a:p>
        </p:txBody>
      </p:sp>
      <p:sp>
        <p:nvSpPr>
          <p:cNvPr id="5" name="슬라이드 노트 개체 틀 4"/>
          <p:cNvSpPr>
            <a:spLocks noGrp="1"/>
          </p:cNvSpPr>
          <p:nvPr>
            <p:ph type="body" sz="quarter" idx="3"/>
          </p:nvPr>
        </p:nvSpPr>
        <p:spPr>
          <a:xfrm>
            <a:off x="680720" y="4783308"/>
            <a:ext cx="5445760" cy="3913614"/>
          </a:xfrm>
          <a:prstGeom prst="rect">
            <a:avLst/>
          </a:prstGeom>
        </p:spPr>
        <p:txBody>
          <a:bodyPr vert="horz" lIns="91430" tIns="45715" rIns="91430" bIns="45715" rtlCol="0"/>
          <a:lstStyle/>
          <a:p>
            <a:pPr lvl="0"/>
            <a:r>
              <a:rPr lang="ko-KR" altLang="en-US" dirty="0" smtClean="0"/>
              <a:t>마스터 텍스트 스타일을 편집합니다</a:t>
            </a:r>
          </a:p>
          <a:p>
            <a:pPr lvl="1"/>
            <a:r>
              <a:rPr lang="ko-KR" altLang="en-US" dirty="0" smtClean="0"/>
              <a:t>둘째 수준</a:t>
            </a:r>
          </a:p>
          <a:p>
            <a:pPr lvl="2"/>
            <a:r>
              <a:rPr lang="ko-KR" altLang="en-US" dirty="0" smtClean="0"/>
              <a:t>셋째 수준</a:t>
            </a:r>
          </a:p>
          <a:p>
            <a:pPr lvl="3"/>
            <a:r>
              <a:rPr lang="ko-KR" altLang="en-US" dirty="0" smtClean="0"/>
              <a:t>넷째 수준</a:t>
            </a:r>
          </a:p>
          <a:p>
            <a:pPr lvl="4"/>
            <a:r>
              <a:rPr lang="ko-KR" altLang="en-US" dirty="0" smtClean="0"/>
              <a:t>다섯째 수준</a:t>
            </a:r>
            <a:endParaRPr lang="ko-KR" altLang="en-US" dirty="0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4"/>
          </p:nvPr>
        </p:nvSpPr>
        <p:spPr>
          <a:xfrm>
            <a:off x="0" y="9440647"/>
            <a:ext cx="2949787" cy="498692"/>
          </a:xfrm>
          <a:prstGeom prst="rect">
            <a:avLst/>
          </a:prstGeom>
        </p:spPr>
        <p:txBody>
          <a:bodyPr vert="horz" lIns="91430" tIns="45715" rIns="91430" bIns="45715" rtlCol="0" anchor="b"/>
          <a:lstStyle>
            <a:lvl1pPr algn="l">
              <a:defRPr sz="1200">
                <a:latin typeface="나눔바른고딕" panose="020B0603020101020101" pitchFamily="50" charset="-127"/>
                <a:ea typeface="나눔바른고딕" panose="020B0603020101020101" pitchFamily="50" charset="-127"/>
              </a:defRPr>
            </a:lvl1pPr>
          </a:lstStyle>
          <a:p>
            <a:endParaRPr lang="ko-KR" altLang="en-US" dirty="0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5"/>
          </p:nvPr>
        </p:nvSpPr>
        <p:spPr>
          <a:xfrm>
            <a:off x="3855838" y="9440647"/>
            <a:ext cx="2949787" cy="498692"/>
          </a:xfrm>
          <a:prstGeom prst="rect">
            <a:avLst/>
          </a:prstGeom>
        </p:spPr>
        <p:txBody>
          <a:bodyPr vert="horz" lIns="91430" tIns="45715" rIns="91430" bIns="45715" rtlCol="0" anchor="b"/>
          <a:lstStyle>
            <a:lvl1pPr algn="r">
              <a:defRPr sz="1200">
                <a:latin typeface="나눔바른고딕" panose="020B0603020101020101" pitchFamily="50" charset="-127"/>
                <a:ea typeface="나눔바른고딕" panose="020B0603020101020101" pitchFamily="50" charset="-127"/>
              </a:defRPr>
            </a:lvl1pPr>
          </a:lstStyle>
          <a:p>
            <a:fld id="{A830654A-A9DA-4183-85F3-85B863A15F31}" type="slidenum">
              <a:rPr lang="ko-KR" altLang="en-US" smtClean="0"/>
              <a:pPr/>
              <a:t>‹#›</a:t>
            </a:fld>
            <a:endParaRPr lang="ko-KR" altLang="en-US" dirty="0"/>
          </a:p>
        </p:txBody>
      </p:sp>
    </p:spTree>
    <p:extLst>
      <p:ext uri="{BB962C8B-B14F-4D97-AF65-F5344CB8AC3E}">
        <p14:creationId xmlns="" xmlns:p14="http://schemas.microsoft.com/office/powerpoint/2010/main" val="187016405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1" hangingPunct="1">
      <a:defRPr sz="1200" kern="1200">
        <a:solidFill>
          <a:schemeClr val="tx1"/>
        </a:solidFill>
        <a:latin typeface="나눔바른고딕" panose="020B0603020101020101" pitchFamily="50" charset="-127"/>
        <a:ea typeface="나눔바른고딕" panose="020B0603020101020101" pitchFamily="50" charset="-127"/>
        <a:cs typeface="+mn-cs"/>
      </a:defRPr>
    </a:lvl1pPr>
    <a:lvl2pPr marL="457200" algn="l" defTabSz="914400" rtl="0" eaLnBrk="1" latinLnBrk="1" hangingPunct="1">
      <a:defRPr sz="1200" kern="1200">
        <a:solidFill>
          <a:schemeClr val="tx1"/>
        </a:solidFill>
        <a:latin typeface="나눔바른고딕" panose="020B0603020101020101" pitchFamily="50" charset="-127"/>
        <a:ea typeface="나눔바른고딕" panose="020B0603020101020101" pitchFamily="50" charset="-127"/>
        <a:cs typeface="+mn-cs"/>
      </a:defRPr>
    </a:lvl2pPr>
    <a:lvl3pPr marL="914400" algn="l" defTabSz="914400" rtl="0" eaLnBrk="1" latinLnBrk="1" hangingPunct="1">
      <a:defRPr sz="1200" kern="1200">
        <a:solidFill>
          <a:schemeClr val="tx1"/>
        </a:solidFill>
        <a:latin typeface="나눔바른고딕" panose="020B0603020101020101" pitchFamily="50" charset="-127"/>
        <a:ea typeface="나눔바른고딕" panose="020B0603020101020101" pitchFamily="50" charset="-127"/>
        <a:cs typeface="+mn-cs"/>
      </a:defRPr>
    </a:lvl3pPr>
    <a:lvl4pPr marL="1371600" algn="l" defTabSz="914400" rtl="0" eaLnBrk="1" latinLnBrk="1" hangingPunct="1">
      <a:defRPr sz="1200" kern="1200">
        <a:solidFill>
          <a:schemeClr val="tx1"/>
        </a:solidFill>
        <a:latin typeface="나눔바른고딕" panose="020B0603020101020101" pitchFamily="50" charset="-127"/>
        <a:ea typeface="나눔바른고딕" panose="020B0603020101020101" pitchFamily="50" charset="-127"/>
        <a:cs typeface="+mn-cs"/>
      </a:defRPr>
    </a:lvl4pPr>
    <a:lvl5pPr marL="1828800" algn="l" defTabSz="914400" rtl="0" eaLnBrk="1" latinLnBrk="1" hangingPunct="1">
      <a:defRPr sz="1200" kern="1200">
        <a:solidFill>
          <a:schemeClr val="tx1"/>
        </a:solidFill>
        <a:latin typeface="나눔바른고딕" panose="020B0603020101020101" pitchFamily="50" charset="-127"/>
        <a:ea typeface="나눔바른고딕" panose="020B0603020101020101" pitchFamily="50" charset="-127"/>
        <a:cs typeface="+mn-cs"/>
      </a:defRPr>
    </a:lvl5pPr>
    <a:lvl6pPr marL="22860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extBox 7"/>
          <p:cNvSpPr txBox="1"/>
          <p:nvPr userDrawn="1"/>
        </p:nvSpPr>
        <p:spPr>
          <a:xfrm>
            <a:off x="1347752" y="1208946"/>
            <a:ext cx="288516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3600" b="1" spc="100" baseline="0" dirty="0" smtClean="0">
                <a:solidFill>
                  <a:prstClr val="white"/>
                </a:solidFill>
              </a:rPr>
              <a:t>CONTENTS</a:t>
            </a:r>
            <a:endParaRPr lang="ko-KR" altLang="en-US" sz="3600" b="1" spc="100" baseline="0" dirty="0">
              <a:solidFill>
                <a:prstClr val="white"/>
              </a:solidFill>
            </a:endParaRPr>
          </a:p>
        </p:txBody>
      </p:sp>
      <p:sp>
        <p:nvSpPr>
          <p:cNvPr id="9" name="오각형 8"/>
          <p:cNvSpPr/>
          <p:nvPr userDrawn="1"/>
        </p:nvSpPr>
        <p:spPr>
          <a:xfrm rot="5400000">
            <a:off x="297683" y="789907"/>
            <a:ext cx="1029714" cy="648072"/>
          </a:xfrm>
          <a:prstGeom prst="homePlate">
            <a:avLst>
              <a:gd name="adj" fmla="val 36704"/>
            </a:avLst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>
              <a:solidFill>
                <a:prstClr val="white"/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693301315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직사각형 6"/>
          <p:cNvSpPr/>
          <p:nvPr userDrawn="1"/>
        </p:nvSpPr>
        <p:spPr>
          <a:xfrm>
            <a:off x="0" y="980728"/>
            <a:ext cx="9906000" cy="1080120"/>
          </a:xfrm>
          <a:prstGeom prst="rect">
            <a:avLst/>
          </a:prstGeom>
          <a:solidFill>
            <a:srgbClr val="125F9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>
              <a:solidFill>
                <a:prstClr val="white"/>
              </a:solidFill>
            </a:endParaRPr>
          </a:p>
        </p:txBody>
      </p:sp>
      <p:sp>
        <p:nvSpPr>
          <p:cNvPr id="8" name="TextBox 7"/>
          <p:cNvSpPr txBox="1"/>
          <p:nvPr userDrawn="1"/>
        </p:nvSpPr>
        <p:spPr>
          <a:xfrm>
            <a:off x="1347752" y="1208946"/>
            <a:ext cx="288516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3600" b="1" spc="100" baseline="0" dirty="0" smtClean="0">
                <a:solidFill>
                  <a:prstClr val="white"/>
                </a:solidFill>
              </a:rPr>
              <a:t>CONTENTS</a:t>
            </a:r>
            <a:endParaRPr lang="ko-KR" altLang="en-US" sz="3600" b="1" spc="100" baseline="0" dirty="0">
              <a:solidFill>
                <a:prstClr val="white"/>
              </a:solidFill>
            </a:endParaRPr>
          </a:p>
        </p:txBody>
      </p:sp>
      <p:sp>
        <p:nvSpPr>
          <p:cNvPr id="9" name="오각형 8"/>
          <p:cNvSpPr/>
          <p:nvPr userDrawn="1"/>
        </p:nvSpPr>
        <p:spPr>
          <a:xfrm rot="5400000">
            <a:off x="297683" y="789907"/>
            <a:ext cx="1029714" cy="648072"/>
          </a:xfrm>
          <a:prstGeom prst="homePlate">
            <a:avLst>
              <a:gd name="adj" fmla="val 36704"/>
            </a:avLst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>
              <a:solidFill>
                <a:prstClr val="white"/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3916559172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제목 및 내용"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73051" y="116632"/>
            <a:ext cx="4787961" cy="441427"/>
          </a:xfrm>
          <a:prstGeom prst="rect">
            <a:avLst/>
          </a:prstGeom>
        </p:spPr>
        <p:txBody>
          <a:bodyPr anchor="ctr" anchorCtr="0"/>
          <a:lstStyle>
            <a:lvl1pPr>
              <a:defRPr sz="2000" b="1">
                <a:solidFill>
                  <a:schemeClr val="bg1"/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0492" y="764704"/>
            <a:ext cx="9145016" cy="307231"/>
          </a:xfrm>
        </p:spPr>
        <p:txBody>
          <a:bodyPr>
            <a:noAutofit/>
          </a:bodyPr>
          <a:lstStyle>
            <a:lvl1pPr marL="174625" indent="-174625">
              <a:lnSpc>
                <a:spcPct val="120000"/>
              </a:lnSpc>
              <a:spcBef>
                <a:spcPts val="0"/>
              </a:spcBef>
              <a:buFontTx/>
              <a:buBlip>
                <a:blip r:embed="rId2"/>
              </a:buBlip>
              <a:defRPr sz="1300" b="0"/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ko-KR" altLang="en-US" dirty="0" smtClean="0"/>
              <a:t>마스터 텍스트 스타일을 편집합니다</a:t>
            </a:r>
          </a:p>
        </p:txBody>
      </p:sp>
      <p:sp>
        <p:nvSpPr>
          <p:cNvPr id="13" name="텍스트 개체 틀 12"/>
          <p:cNvSpPr>
            <a:spLocks noGrp="1"/>
          </p:cNvSpPr>
          <p:nvPr>
            <p:ph type="body" sz="quarter" idx="13"/>
          </p:nvPr>
        </p:nvSpPr>
        <p:spPr>
          <a:xfrm>
            <a:off x="7377705" y="302489"/>
            <a:ext cx="2520504" cy="268114"/>
          </a:xfrm>
        </p:spPr>
        <p:txBody>
          <a:bodyPr anchor="ctr" anchorCtr="0">
            <a:noAutofit/>
          </a:bodyPr>
          <a:lstStyle>
            <a:lvl1pPr marL="0" indent="0" algn="ctr">
              <a:buNone/>
              <a:defRPr sz="1400" b="1" i="1">
                <a:solidFill>
                  <a:schemeClr val="bg1"/>
                </a:solidFill>
              </a:defRPr>
            </a:lvl1pPr>
          </a:lstStyle>
          <a:p>
            <a:pPr lvl="0"/>
            <a:endParaRPr lang="ko-KR" altLang="en-US" dirty="0" smtClean="0"/>
          </a:p>
        </p:txBody>
      </p:sp>
      <p:sp>
        <p:nvSpPr>
          <p:cNvPr id="14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3838575" y="6606118"/>
            <a:ext cx="2228850" cy="226714"/>
          </a:xfrm>
          <a:prstGeom prst="rect">
            <a:avLst/>
          </a:prstGeom>
        </p:spPr>
        <p:txBody>
          <a:bodyPr/>
          <a:lstStyle>
            <a:lvl1pPr algn="ctr">
              <a:defRPr sz="900" b="1">
                <a:solidFill>
                  <a:schemeClr val="tx1"/>
                </a:solidFill>
              </a:defRPr>
            </a:lvl1pPr>
          </a:lstStyle>
          <a:p>
            <a:fld id="{411C68A0-3FD8-444B-A332-41AF8F0BCCC2}" type="slidenum">
              <a:rPr lang="ko-KR" altLang="en-US" smtClean="0"/>
              <a:pPr/>
              <a:t>‹#›</a:t>
            </a:fld>
            <a:endParaRPr lang="ko-KR" altLang="en-US" dirty="0"/>
          </a:p>
        </p:txBody>
      </p:sp>
      <p:sp>
        <p:nvSpPr>
          <p:cNvPr id="8" name="직사각형 7"/>
          <p:cNvSpPr/>
          <p:nvPr userDrawn="1"/>
        </p:nvSpPr>
        <p:spPr>
          <a:xfrm>
            <a:off x="4065192" y="591125"/>
            <a:ext cx="5840808" cy="72000"/>
          </a:xfrm>
          <a:prstGeom prst="rect">
            <a:avLst/>
          </a:prstGeom>
          <a:solidFill>
            <a:schemeClr val="bg1">
              <a:lumMod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>
              <a:latin typeface="나눔바른고딕" panose="020B0603020101020101" pitchFamily="50" charset="-127"/>
              <a:ea typeface="나눔바른고딕" panose="020B0603020101020101" pitchFamily="50" charset="-127"/>
            </a:endParaRPr>
          </a:p>
        </p:txBody>
      </p:sp>
      <p:sp>
        <p:nvSpPr>
          <p:cNvPr id="9" name="직사각형 8"/>
          <p:cNvSpPr/>
          <p:nvPr userDrawn="1"/>
        </p:nvSpPr>
        <p:spPr>
          <a:xfrm>
            <a:off x="0" y="591125"/>
            <a:ext cx="4093369" cy="72000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>
              <a:latin typeface="나눔바른고딕" panose="020B0603020101020101" pitchFamily="50" charset="-127"/>
              <a:ea typeface="나눔바른고딕" panose="020B0603020101020101" pitchFamily="50" charset="-127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2132914281"/>
      </p:ext>
    </p:extLst>
  </p:cSld>
  <p:clrMapOvr>
    <a:masterClrMapping/>
  </p:clrMapOvr>
  <p:timing>
    <p:tnLst>
      <p:par>
        <p:cTn id="1" dur="indefinite" restart="never" nodeType="tmRoot"/>
      </p:par>
    </p:tnLst>
  </p:timing>
  <p:extLst mod="1">
    <p:ext uri="{DCECCB84-F9BA-43D5-87BE-67443E8EF086}">
      <p15:sldGuideLst xmlns="" xmlns:p15="http://schemas.microsoft.com/office/powerpoint/2012/main">
        <p15:guide id="4" orient="horz" pos="4020" userDrawn="1">
          <p15:clr>
            <a:srgbClr val="C35EA4"/>
          </p15:clr>
        </p15:guide>
        <p15:guide id="5" pos="3120" userDrawn="1">
          <p15:clr>
            <a:srgbClr val="FBAE40"/>
          </p15:clr>
        </p15:guide>
        <p15:guide id="6" pos="172" userDrawn="1">
          <p15:clr>
            <a:srgbClr val="C35EA4"/>
          </p15:clr>
        </p15:guide>
        <p15:guide id="7" pos="6068" userDrawn="1">
          <p15:clr>
            <a:srgbClr val="C35EA4"/>
          </p15:clr>
        </p15:guide>
        <p15:guide id="8" orient="horz" pos="1026" userDrawn="1">
          <p15:clr>
            <a:srgbClr val="C35EA4"/>
          </p15:clr>
        </p15:guide>
        <p15:guide id="11" orient="horz" pos="2160" userDrawn="1">
          <p15:clr>
            <a:srgbClr val="FBAE40"/>
          </p15:clr>
        </p15:guide>
        <p15:guide id="12" pos="6240" userDrawn="1">
          <p15:clr>
            <a:srgbClr val="FBAE40"/>
          </p15:clr>
        </p15:guide>
        <p15:guide id="14" orient="horz" pos="1253" userDrawn="1">
          <p15:clr>
            <a:srgbClr val="C35EA4"/>
          </p15:clr>
        </p15:guide>
        <p15:guide id="15" pos="3211" userDrawn="1">
          <p15:clr>
            <a:srgbClr val="FBAE40"/>
          </p15:clr>
        </p15:guide>
        <p15:guide id="16" pos="3029" userDrawn="1">
          <p15:clr>
            <a:srgbClr val="FBAE40"/>
          </p15:clr>
        </p15:guide>
      </p15:sldGuideLst>
    </p:ext>
  </p:extLs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6" name="그룹 5"/>
          <p:cNvGrpSpPr/>
          <p:nvPr userDrawn="1"/>
        </p:nvGrpSpPr>
        <p:grpSpPr>
          <a:xfrm>
            <a:off x="0" y="2485085"/>
            <a:ext cx="9906000" cy="1574725"/>
            <a:chOff x="0" y="2485085"/>
            <a:chExt cx="9906000" cy="1574725"/>
          </a:xfrm>
        </p:grpSpPr>
        <p:sp>
          <p:nvSpPr>
            <p:cNvPr id="7" name="평행 사변형 6"/>
            <p:cNvSpPr/>
            <p:nvPr/>
          </p:nvSpPr>
          <p:spPr>
            <a:xfrm rot="5400000">
              <a:off x="7818026" y="1971837"/>
              <a:ext cx="990843" cy="3185104"/>
            </a:xfrm>
            <a:prstGeom prst="parallelogram">
              <a:avLst>
                <a:gd name="adj" fmla="val 0"/>
              </a:avLst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dirty="0">
                <a:latin typeface="나눔바른고딕" panose="020B0603020101020101" pitchFamily="50" charset="-127"/>
                <a:ea typeface="나눔바른고딕" panose="020B0603020101020101" pitchFamily="50" charset="-127"/>
              </a:endParaRPr>
            </a:p>
          </p:txBody>
        </p:sp>
        <p:sp>
          <p:nvSpPr>
            <p:cNvPr id="8" name="평행 사변형 7"/>
            <p:cNvSpPr/>
            <p:nvPr/>
          </p:nvSpPr>
          <p:spPr>
            <a:xfrm rot="5400000">
              <a:off x="1097390" y="1971575"/>
              <a:ext cx="990843" cy="3185624"/>
            </a:xfrm>
            <a:prstGeom prst="parallelogram">
              <a:avLst>
                <a:gd name="adj" fmla="val 0"/>
              </a:avLst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dirty="0">
                <a:latin typeface="나눔바른고딕" panose="020B0603020101020101" pitchFamily="50" charset="-127"/>
                <a:ea typeface="나눔바른고딕" panose="020B0603020101020101" pitchFamily="50" charset="-127"/>
              </a:endParaRPr>
            </a:p>
          </p:txBody>
        </p:sp>
        <p:sp>
          <p:nvSpPr>
            <p:cNvPr id="9" name="직사각형 8"/>
            <p:cNvSpPr/>
            <p:nvPr/>
          </p:nvSpPr>
          <p:spPr>
            <a:xfrm>
              <a:off x="2288705" y="2485085"/>
              <a:ext cx="5328592" cy="943915"/>
            </a:xfrm>
            <a:prstGeom prst="rect">
              <a:avLst/>
            </a:prstGeom>
            <a:solidFill>
              <a:schemeClr val="accent2">
                <a:lumMod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altLang="ko-KR" sz="3600" dirty="0" smtClean="0">
                  <a:latin typeface="나눔고딕 ExtraBold" panose="020D0904000000000000" pitchFamily="50" charset="-127"/>
                  <a:ea typeface="나눔고딕 ExtraBold" panose="020D0904000000000000" pitchFamily="50" charset="-127"/>
                </a:rPr>
                <a:t>Thank you</a:t>
              </a:r>
            </a:p>
          </p:txBody>
        </p:sp>
        <p:sp>
          <p:nvSpPr>
            <p:cNvPr id="10" name="직각 삼각형 9"/>
            <p:cNvSpPr/>
            <p:nvPr/>
          </p:nvSpPr>
          <p:spPr>
            <a:xfrm rot="16200000" flipH="1">
              <a:off x="2421765" y="3295940"/>
              <a:ext cx="630799" cy="896919"/>
            </a:xfrm>
            <a:prstGeom prst="rtTriangle">
              <a:avLst/>
            </a:prstGeom>
            <a:solidFill>
              <a:schemeClr val="accent1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dirty="0">
                <a:latin typeface="나눔바른고딕" panose="020B0603020101020101" pitchFamily="50" charset="-127"/>
                <a:ea typeface="나눔바른고딕" panose="020B0603020101020101" pitchFamily="50" charset="-127"/>
              </a:endParaRPr>
            </a:p>
          </p:txBody>
        </p:sp>
        <p:sp>
          <p:nvSpPr>
            <p:cNvPr id="11" name="직각 삼각형 10"/>
            <p:cNvSpPr/>
            <p:nvPr/>
          </p:nvSpPr>
          <p:spPr>
            <a:xfrm rot="16200000" flipH="1" flipV="1">
              <a:off x="6853697" y="3296200"/>
              <a:ext cx="630799" cy="896400"/>
            </a:xfrm>
            <a:prstGeom prst="rtTriangle">
              <a:avLst/>
            </a:prstGeom>
            <a:solidFill>
              <a:schemeClr val="accent1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dirty="0">
                <a:latin typeface="나눔바른고딕" panose="020B0603020101020101" pitchFamily="50" charset="-127"/>
                <a:ea typeface="나눔바른고딕" panose="020B0603020101020101" pitchFamily="50" charset="-127"/>
              </a:endParaRPr>
            </a:p>
          </p:txBody>
        </p:sp>
      </p:grpSp>
      <p:sp>
        <p:nvSpPr>
          <p:cNvPr id="2" name="슬라이드 번호 개체 틀 1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1C68A0-3FD8-444B-A332-41AF8F0BCCC2}" type="slidenum">
              <a:rPr lang="ko-KR" altLang="en-US" smtClean="0"/>
              <a:pPr/>
              <a:t>‹#›</a:t>
            </a:fld>
            <a:endParaRPr lang="ko-KR" altLang="en-US" dirty="0"/>
          </a:p>
        </p:txBody>
      </p:sp>
    </p:spTree>
    <p:extLst>
      <p:ext uri="{BB962C8B-B14F-4D97-AF65-F5344CB8AC3E}">
        <p14:creationId xmlns="" xmlns:p14="http://schemas.microsoft.com/office/powerpoint/2010/main" val="3083567842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날짜 개체 틀 1"/>
          <p:cNvSpPr>
            <a:spLocks noGrp="1"/>
          </p:cNvSpPr>
          <p:nvPr>
            <p:ph type="dt" sz="half" idx="10"/>
          </p:nvPr>
        </p:nvSpPr>
        <p:spPr>
          <a:xfrm>
            <a:off x="495300" y="6356351"/>
            <a:ext cx="2311400" cy="365125"/>
          </a:xfrm>
          <a:prstGeom prst="rect">
            <a:avLst/>
          </a:prstGeom>
        </p:spPr>
        <p:txBody>
          <a:bodyPr/>
          <a:lstStyle/>
          <a:p>
            <a:fld id="{CEEE6113-27C0-4DEE-926D-DD9BB4659814}" type="datetimeFigureOut">
              <a:rPr lang="ko-KR" altLang="en-US" smtClean="0"/>
              <a:pPr/>
              <a:t>2017-07-22</a:t>
            </a:fld>
            <a:endParaRPr lang="ko-KR" altLang="en-US"/>
          </a:p>
        </p:txBody>
      </p:sp>
      <p:sp>
        <p:nvSpPr>
          <p:cNvPr id="3" name="바닥글 개체 틀 2"/>
          <p:cNvSpPr>
            <a:spLocks noGrp="1"/>
          </p:cNvSpPr>
          <p:nvPr>
            <p:ph type="ftr" sz="quarter" idx="11"/>
          </p:nvPr>
        </p:nvSpPr>
        <p:spPr>
          <a:xfrm>
            <a:off x="3384550" y="6356351"/>
            <a:ext cx="3136900" cy="365125"/>
          </a:xfrm>
          <a:prstGeom prst="rect">
            <a:avLst/>
          </a:prstGeom>
        </p:spPr>
        <p:txBody>
          <a:bodyPr/>
          <a:lstStyle/>
          <a:p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8C99840-8413-4DF2-88E9-E3326EFAF78A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="" xmlns:p14="http://schemas.microsoft.com/office/powerpoint/2010/main" val="410856627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>
  <p:cSld name="구역 머리글"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5879" y="1132112"/>
            <a:ext cx="8543925" cy="803276"/>
          </a:xfrm>
          <a:prstGeom prst="rect">
            <a:avLst/>
          </a:prstGeom>
        </p:spPr>
        <p:txBody>
          <a:bodyPr anchor="b">
            <a:normAutofit/>
          </a:bodyPr>
          <a:lstStyle>
            <a:lvl1pPr algn="ctr" defTabSz="914400" rtl="0" eaLnBrk="1" latinLnBrk="1" hangingPunct="1">
              <a:lnSpc>
                <a:spcPct val="90000"/>
              </a:lnSpc>
              <a:spcBef>
                <a:spcPct val="0"/>
              </a:spcBef>
              <a:buNone/>
              <a:defRPr lang="en-US" sz="4400" b="1" kern="1200" spc="-15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rgbClr val="005AA4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1pPr>
          </a:lstStyle>
          <a:p>
            <a:r>
              <a:rPr lang="ko-KR" altLang="en-US" dirty="0" smtClean="0"/>
              <a:t>마스터 제목 스타일 편집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5879" y="2034951"/>
            <a:ext cx="8543925" cy="519565"/>
          </a:xfrm>
        </p:spPr>
        <p:txBody>
          <a:bodyPr>
            <a:normAutofit/>
          </a:bodyPr>
          <a:lstStyle>
            <a:lvl1pPr marL="0" indent="0" algn="ctr">
              <a:buNone/>
              <a:defRPr lang="ko-KR" altLang="en-US" sz="2400" kern="1200" spc="-120" smtClean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65000"/>
                    <a:lumOff val="35000"/>
                  </a:schemeClr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ko-KR" altLang="en-US" dirty="0" smtClean="0"/>
              <a:t>마스터 텍스트 스타일을 편집합니다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681038" y="6356352"/>
            <a:ext cx="2228850" cy="365125"/>
          </a:xfrm>
          <a:prstGeom prst="rect">
            <a:avLst/>
          </a:prstGeom>
        </p:spPr>
        <p:txBody>
          <a:bodyPr/>
          <a:lstStyle/>
          <a:p>
            <a:fld id="{9E31A1E1-15BF-4218-8119-6FBAB326A57F}" type="datetime1">
              <a:rPr lang="ko-KR" altLang="en-US" smtClean="0"/>
              <a:pPr/>
              <a:t>2017-07-22</a:t>
            </a:fld>
            <a:endParaRPr lang="ko-KR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3281363" y="6356352"/>
            <a:ext cx="3343275" cy="365125"/>
          </a:xfrm>
          <a:prstGeom prst="rect">
            <a:avLst/>
          </a:prstGeom>
        </p:spPr>
        <p:txBody>
          <a:bodyPr/>
          <a:lstStyle/>
          <a:p>
            <a:endParaRPr lang="ko-KR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6020AF1-E85A-45C8-9469-F2ABDEC8A009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="" xmlns:p14="http://schemas.microsoft.com/office/powerpoint/2010/main" val="913363770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1038" y="1825625"/>
            <a:ext cx="8543925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en-US" dirty="0"/>
          </a:p>
        </p:txBody>
      </p:sp>
      <p:sp>
        <p:nvSpPr>
          <p:cNvPr id="4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3838575" y="6606118"/>
            <a:ext cx="2228850" cy="226714"/>
          </a:xfrm>
          <a:prstGeom prst="rect">
            <a:avLst/>
          </a:prstGeom>
        </p:spPr>
        <p:txBody>
          <a:bodyPr/>
          <a:lstStyle>
            <a:lvl1pPr algn="ctr">
              <a:defRPr sz="900" b="1">
                <a:solidFill>
                  <a:schemeClr val="bg1"/>
                </a:solidFill>
              </a:defRPr>
            </a:lvl1pPr>
          </a:lstStyle>
          <a:p>
            <a:fld id="{411C68A0-3FD8-444B-A332-41AF8F0BCCC2}" type="slidenum">
              <a:rPr lang="ko-KR" altLang="en-US" smtClean="0"/>
              <a:pPr/>
              <a:t>‹#›</a:t>
            </a:fld>
            <a:endParaRPr lang="ko-KR" altLang="en-US" dirty="0"/>
          </a:p>
        </p:txBody>
      </p:sp>
    </p:spTree>
    <p:extLst>
      <p:ext uri="{BB962C8B-B14F-4D97-AF65-F5344CB8AC3E}">
        <p14:creationId xmlns="" xmlns:p14="http://schemas.microsoft.com/office/powerpoint/2010/main" val="79462530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8" r:id="rId1"/>
    <p:sldLayoutId id="2147483661" r:id="rId2"/>
    <p:sldLayoutId id="2147483662" r:id="rId3"/>
    <p:sldLayoutId id="2147483666" r:id="rId4"/>
    <p:sldLayoutId id="2147483669" r:id="rId5"/>
    <p:sldLayoutId id="2147483670" r:id="rId6"/>
  </p:sldLayoutIdLst>
  <p:timing>
    <p:tnLst>
      <p:par>
        <p:cTn id="1" dur="indefinite" restart="never" nodeType="tmRoot"/>
      </p:par>
    </p:tnLst>
  </p:timing>
  <p:hf hdr="0" ftr="0" dt="0"/>
  <p:txStyles>
    <p:titleStyle>
      <a:lvl1pPr algn="l" defTabSz="914400" rtl="0" eaLnBrk="1" latinLnBrk="1" hangingPunct="1">
        <a:lnSpc>
          <a:spcPct val="90000"/>
        </a:lnSpc>
        <a:spcBef>
          <a:spcPct val="0"/>
        </a:spcBef>
        <a:buNone/>
        <a:defRPr sz="18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1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7" Type="http://schemas.openxmlformats.org/officeDocument/2006/relationships/image" Target="../media/image8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5.xml"/><Relationship Id="rId6" Type="http://schemas.openxmlformats.org/officeDocument/2006/relationships/image" Target="../media/image7.jpeg"/><Relationship Id="rId5" Type="http://schemas.openxmlformats.org/officeDocument/2006/relationships/image" Target="../media/image6.jpeg"/><Relationship Id="rId4" Type="http://schemas.openxmlformats.org/officeDocument/2006/relationships/image" Target="../media/image5.png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3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3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3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image" Target="../media/image17.jpeg"/><Relationship Id="rId3" Type="http://schemas.openxmlformats.org/officeDocument/2006/relationships/image" Target="../media/image12.jpeg"/><Relationship Id="rId7" Type="http://schemas.openxmlformats.org/officeDocument/2006/relationships/image" Target="../media/image16.jpeg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15.jpeg"/><Relationship Id="rId5" Type="http://schemas.openxmlformats.org/officeDocument/2006/relationships/image" Target="../media/image14.jpeg"/><Relationship Id="rId4" Type="http://schemas.openxmlformats.org/officeDocument/2006/relationships/image" Target="../media/image13.jpeg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extBox 9"/>
          <p:cNvSpPr txBox="1"/>
          <p:nvPr/>
        </p:nvSpPr>
        <p:spPr>
          <a:xfrm>
            <a:off x="0" y="419032"/>
            <a:ext cx="9906000" cy="2148213"/>
          </a:xfrm>
          <a:prstGeom prst="rect">
            <a:avLst/>
          </a:prstGeom>
          <a:solidFill>
            <a:srgbClr val="0070C0"/>
          </a:solidFill>
        </p:spPr>
        <p:txBody>
          <a:bodyPr wrap="square" rtlCol="0" anchor="ctr">
            <a:noAutofit/>
          </a:bodyPr>
          <a:lstStyle/>
          <a:p>
            <a:pPr algn="ctr">
              <a:defRPr/>
            </a:pPr>
            <a:r>
              <a:rPr lang="ko-KR" altLang="en-US" sz="3600" b="1" dirty="0" err="1" smtClean="0">
                <a:solidFill>
                  <a:schemeClr val="bg1">
                    <a:lumMod val="95000"/>
                  </a:schemeClr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자유학기제</a:t>
            </a:r>
            <a:r>
              <a:rPr lang="ko-KR" altLang="en-US" sz="3600" b="1" dirty="0" smtClean="0">
                <a:solidFill>
                  <a:schemeClr val="bg1">
                    <a:lumMod val="95000"/>
                  </a:schemeClr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 우표문화 연수과정 안내</a:t>
            </a:r>
            <a:endParaRPr lang="en-US" altLang="ko-KR" sz="3600" b="1" dirty="0" smtClean="0">
              <a:solidFill>
                <a:schemeClr val="bg1">
                  <a:lumMod val="95000"/>
                </a:schemeClr>
              </a:solidFill>
              <a:latin typeface="HY헤드라인M" panose="02030600000101010101" pitchFamily="18" charset="-127"/>
              <a:ea typeface="HY헤드라인M" panose="02030600000101010101" pitchFamily="18" charset="-127"/>
            </a:endParaRPr>
          </a:p>
        </p:txBody>
      </p:sp>
      <p:sp>
        <p:nvSpPr>
          <p:cNvPr id="19" name="TextBox 18"/>
          <p:cNvSpPr txBox="1"/>
          <p:nvPr/>
        </p:nvSpPr>
        <p:spPr>
          <a:xfrm>
            <a:off x="0" y="2599656"/>
            <a:ext cx="9906000" cy="160040"/>
          </a:xfrm>
          <a:prstGeom prst="rect">
            <a:avLst/>
          </a:prstGeom>
          <a:solidFill>
            <a:schemeClr val="bg1">
              <a:lumMod val="85000"/>
            </a:schemeClr>
          </a:solidFill>
        </p:spPr>
        <p:txBody>
          <a:bodyPr wrap="square" rtlCol="0" anchor="ctr">
            <a:noAutofit/>
          </a:bodyPr>
          <a:lstStyle/>
          <a:p>
            <a:pPr algn="ctr">
              <a:lnSpc>
                <a:spcPct val="130000"/>
              </a:lnSpc>
              <a:spcBef>
                <a:spcPts val="600"/>
              </a:spcBef>
            </a:pPr>
            <a:endParaRPr lang="en-US" altLang="ko-KR" sz="3600" b="1" spc="300" dirty="0">
              <a:ln>
                <a:solidFill>
                  <a:sysClr val="windowText" lastClr="000000"/>
                </a:solidFill>
              </a:ln>
              <a:solidFill>
                <a:sysClr val="windowText" lastClr="000000"/>
              </a:solidFill>
              <a:latin typeface="나눔고딕 ExtraBold" pitchFamily="50" charset="-127"/>
              <a:ea typeface="나눔고딕 ExtraBold" pitchFamily="50" charset="-127"/>
            </a:endParaRPr>
          </a:p>
        </p:txBody>
      </p:sp>
      <p:sp>
        <p:nvSpPr>
          <p:cNvPr id="20" name="TextBox 19"/>
          <p:cNvSpPr txBox="1"/>
          <p:nvPr/>
        </p:nvSpPr>
        <p:spPr>
          <a:xfrm>
            <a:off x="0" y="226842"/>
            <a:ext cx="9906000" cy="160040"/>
          </a:xfrm>
          <a:prstGeom prst="rect">
            <a:avLst/>
          </a:prstGeom>
          <a:solidFill>
            <a:schemeClr val="bg1">
              <a:lumMod val="85000"/>
            </a:schemeClr>
          </a:solidFill>
        </p:spPr>
        <p:txBody>
          <a:bodyPr wrap="square" rtlCol="0" anchor="ctr">
            <a:noAutofit/>
          </a:bodyPr>
          <a:lstStyle/>
          <a:p>
            <a:pPr algn="ctr">
              <a:lnSpc>
                <a:spcPct val="130000"/>
              </a:lnSpc>
              <a:spcBef>
                <a:spcPts val="600"/>
              </a:spcBef>
            </a:pPr>
            <a:endParaRPr lang="en-US" altLang="ko-KR" sz="3600" b="1" spc="300" dirty="0">
              <a:ln>
                <a:solidFill>
                  <a:sysClr val="windowText" lastClr="000000"/>
                </a:solidFill>
              </a:ln>
              <a:solidFill>
                <a:sysClr val="windowText" lastClr="000000"/>
              </a:solidFill>
              <a:latin typeface="나눔고딕 ExtraBold" pitchFamily="50" charset="-127"/>
              <a:ea typeface="나눔고딕 ExtraBold" pitchFamily="50" charset="-127"/>
            </a:endParaRPr>
          </a:p>
        </p:txBody>
      </p:sp>
      <p:pic>
        <p:nvPicPr>
          <p:cNvPr id="12289" name="_x212037640" descr="EMB0000125446fd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0472" y="6231842"/>
            <a:ext cx="2095500" cy="617538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3" name="Picture 4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762598" y="6350211"/>
            <a:ext cx="835427" cy="380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8" name="TextBox 7"/>
          <p:cNvSpPr txBox="1"/>
          <p:nvPr/>
        </p:nvSpPr>
        <p:spPr>
          <a:xfrm>
            <a:off x="1352600" y="692696"/>
            <a:ext cx="144016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2000" b="1" dirty="0" smtClean="0">
                <a:solidFill>
                  <a:schemeClr val="bg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&lt;</a:t>
            </a:r>
            <a:r>
              <a:rPr lang="ko-KR" altLang="en-US" sz="2000" b="1" dirty="0" smtClean="0">
                <a:solidFill>
                  <a:schemeClr val="bg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중학교</a:t>
            </a:r>
            <a:r>
              <a:rPr lang="en-US" altLang="ko-KR" sz="2000" b="1" dirty="0" smtClean="0">
                <a:solidFill>
                  <a:schemeClr val="bg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&gt;</a:t>
            </a:r>
            <a:r>
              <a:rPr lang="ko-KR" altLang="en-US" sz="2000" b="1" dirty="0" smtClean="0">
                <a:solidFill>
                  <a:schemeClr val="bg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 </a:t>
            </a:r>
            <a:endParaRPr lang="ko-KR" altLang="en-US" sz="2000" b="1" dirty="0">
              <a:solidFill>
                <a:schemeClr val="bg1"/>
              </a:solidFill>
              <a:latin typeface="HY헤드라인M" panose="02030600000101010101" pitchFamily="18" charset="-127"/>
              <a:ea typeface="HY헤드라인M" panose="02030600000101010101" pitchFamily="18" charset="-127"/>
            </a:endParaRPr>
          </a:p>
        </p:txBody>
      </p:sp>
      <p:pic>
        <p:nvPicPr>
          <p:cNvPr id="9" name="그림 8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2897117"/>
            <a:ext cx="9906000" cy="3227991"/>
          </a:xfrm>
          <a:prstGeom prst="rect">
            <a:avLst/>
          </a:prstGeom>
        </p:spPr>
      </p:pic>
      <p:pic>
        <p:nvPicPr>
          <p:cNvPr id="3" name="그림 2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12540" y="3825044"/>
            <a:ext cx="1078173" cy="972108"/>
          </a:xfrm>
          <a:prstGeom prst="rect">
            <a:avLst/>
          </a:prstGeom>
        </p:spPr>
      </p:pic>
      <p:pic>
        <p:nvPicPr>
          <p:cNvPr id="6" name="그림 5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015495" y="4814290"/>
            <a:ext cx="1605886" cy="957897"/>
          </a:xfrm>
          <a:prstGeom prst="rect">
            <a:avLst/>
          </a:prstGeom>
        </p:spPr>
      </p:pic>
      <p:pic>
        <p:nvPicPr>
          <p:cNvPr id="7" name="그림 6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24908" y="3140968"/>
            <a:ext cx="904247" cy="648072"/>
          </a:xfrm>
          <a:prstGeom prst="rect">
            <a:avLst/>
          </a:prstGeom>
        </p:spPr>
      </p:pic>
    </p:spTree>
    <p:extLst>
      <p:ext uri="{BB962C8B-B14F-4D97-AF65-F5344CB8AC3E}">
        <p14:creationId xmlns="" xmlns:p14="http://schemas.microsoft.com/office/powerpoint/2010/main" val="350790183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제목 13"/>
          <p:cNvSpPr>
            <a:spLocks noGrp="1"/>
          </p:cNvSpPr>
          <p:nvPr>
            <p:ph type="title"/>
          </p:nvPr>
        </p:nvSpPr>
        <p:spPr>
          <a:xfrm>
            <a:off x="272480" y="116632"/>
            <a:ext cx="4787961" cy="441427"/>
          </a:xfrm>
        </p:spPr>
        <p:txBody>
          <a:bodyPr/>
          <a:lstStyle/>
          <a:p>
            <a:pPr>
              <a:tabLst>
                <a:tab pos="625475" algn="l"/>
              </a:tabLst>
            </a:pPr>
            <a:r>
              <a:rPr lang="ko-KR" altLang="en-US" dirty="0" smtClean="0">
                <a:solidFill>
                  <a:schemeClr val="tx1"/>
                </a:solidFill>
                <a:latin typeface="다음_Regular" panose="02000603060000000000" pitchFamily="2" charset="-127"/>
                <a:ea typeface="다음_Regular" panose="02000603060000000000" pitchFamily="2" charset="-127"/>
              </a:rPr>
              <a:t>연수 개요</a:t>
            </a:r>
            <a:endParaRPr lang="ko-KR" altLang="en-US" sz="1600" dirty="0">
              <a:solidFill>
                <a:schemeClr val="tx1"/>
              </a:solidFill>
              <a:latin typeface="다음_Regular" panose="02000603060000000000" pitchFamily="2" charset="-127"/>
              <a:ea typeface="다음_Regular" panose="02000603060000000000" pitchFamily="2" charset="-127"/>
            </a:endParaRPr>
          </a:p>
        </p:txBody>
      </p:sp>
      <p:sp>
        <p:nvSpPr>
          <p:cNvPr id="2" name="슬라이드 번호 개체 틀 1"/>
          <p:cNvSpPr>
            <a:spLocks noGrp="1"/>
          </p:cNvSpPr>
          <p:nvPr>
            <p:ph type="sldNum" sz="quarter" idx="12"/>
          </p:nvPr>
        </p:nvSpPr>
        <p:spPr>
          <a:xfrm>
            <a:off x="3838575" y="6622666"/>
            <a:ext cx="2228850" cy="226714"/>
          </a:xfrm>
        </p:spPr>
        <p:txBody>
          <a:bodyPr/>
          <a:lstStyle/>
          <a:p>
            <a:fld id="{411C68A0-3FD8-444B-A332-41AF8F0BCCC2}" type="slidenum">
              <a:rPr lang="ko-KR" altLang="en-US" smtClean="0">
                <a:latin typeface="+mn-ea"/>
              </a:rPr>
              <a:pPr/>
              <a:t>2</a:t>
            </a:fld>
            <a:endParaRPr lang="ko-KR" altLang="en-US" dirty="0">
              <a:latin typeface="+mn-ea"/>
            </a:endParaRPr>
          </a:p>
        </p:txBody>
      </p:sp>
      <p:sp>
        <p:nvSpPr>
          <p:cNvPr id="5" name="모서리가 둥근 직사각형 4"/>
          <p:cNvSpPr/>
          <p:nvPr/>
        </p:nvSpPr>
        <p:spPr>
          <a:xfrm>
            <a:off x="793660" y="899895"/>
            <a:ext cx="8434503" cy="1609284"/>
          </a:xfrm>
          <a:prstGeom prst="roundRect">
            <a:avLst>
              <a:gd name="adj" fmla="val 8767"/>
            </a:avLst>
          </a:prstGeom>
          <a:solidFill>
            <a:srgbClr val="00B0F0"/>
          </a:solidFill>
          <a:ln w="3175"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ko-KR"/>
            </a:defPPr>
            <a:lvl1pPr marL="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ko-KR" altLang="en-US">
              <a:latin typeface="+mn-ea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060364" y="1160232"/>
            <a:ext cx="3814022" cy="11079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ko-KR"/>
            </a:defPPr>
            <a:lvl1pPr marL="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>
              <a:lnSpc>
                <a:spcPct val="150000"/>
              </a:lnSpc>
              <a:buFont typeface="Wingdings" pitchFamily="2" charset="2"/>
              <a:buChar char="§"/>
            </a:pPr>
            <a:r>
              <a:rPr lang="ko-KR" altLang="en-US" sz="1100" dirty="0" smtClean="0">
                <a:solidFill>
                  <a:prstClr val="black"/>
                </a:solidFill>
                <a:latin typeface="+mn-ea"/>
              </a:rPr>
              <a:t> </a:t>
            </a:r>
            <a:r>
              <a:rPr lang="ko-KR" altLang="en-US" sz="1100" dirty="0" err="1" smtClean="0">
                <a:solidFill>
                  <a:prstClr val="black"/>
                </a:solidFill>
                <a:latin typeface="+mn-ea"/>
              </a:rPr>
              <a:t>과정명</a:t>
            </a:r>
            <a:r>
              <a:rPr lang="ko-KR" altLang="en-US" sz="1100" dirty="0" smtClean="0">
                <a:solidFill>
                  <a:prstClr val="black"/>
                </a:solidFill>
                <a:latin typeface="+mn-ea"/>
              </a:rPr>
              <a:t> </a:t>
            </a:r>
            <a:r>
              <a:rPr lang="en-US" altLang="ko-KR" sz="1100" dirty="0" smtClean="0">
                <a:solidFill>
                  <a:prstClr val="black"/>
                </a:solidFill>
                <a:latin typeface="+mn-ea"/>
              </a:rPr>
              <a:t>: </a:t>
            </a:r>
            <a:r>
              <a:rPr lang="ko-KR" altLang="en-US" sz="1100" dirty="0" err="1" smtClean="0">
                <a:solidFill>
                  <a:prstClr val="black"/>
                </a:solidFill>
                <a:latin typeface="+mn-ea"/>
              </a:rPr>
              <a:t>자유학기제</a:t>
            </a:r>
            <a:r>
              <a:rPr lang="ko-KR" altLang="en-US" sz="1100" dirty="0" smtClean="0">
                <a:solidFill>
                  <a:prstClr val="black"/>
                </a:solidFill>
                <a:latin typeface="+mn-ea"/>
              </a:rPr>
              <a:t> 우표문화 연수</a:t>
            </a:r>
            <a:r>
              <a:rPr lang="en-US" altLang="ko-KR" sz="1100" dirty="0" smtClean="0">
                <a:solidFill>
                  <a:prstClr val="black"/>
                </a:solidFill>
                <a:latin typeface="+mn-ea"/>
              </a:rPr>
              <a:t>(</a:t>
            </a:r>
            <a:r>
              <a:rPr lang="ko-KR" altLang="en-US" sz="1100" dirty="0">
                <a:solidFill>
                  <a:prstClr val="black"/>
                </a:solidFill>
                <a:latin typeface="+mn-ea"/>
              </a:rPr>
              <a:t>중</a:t>
            </a:r>
            <a:r>
              <a:rPr lang="ko-KR" altLang="en-US" sz="1100" dirty="0" smtClean="0">
                <a:solidFill>
                  <a:prstClr val="black"/>
                </a:solidFill>
                <a:latin typeface="+mn-ea"/>
              </a:rPr>
              <a:t>등</a:t>
            </a:r>
            <a:r>
              <a:rPr lang="en-US" altLang="ko-KR" sz="1100" dirty="0" smtClean="0">
                <a:solidFill>
                  <a:prstClr val="black"/>
                </a:solidFill>
                <a:latin typeface="+mn-ea"/>
              </a:rPr>
              <a:t>)</a:t>
            </a:r>
          </a:p>
          <a:p>
            <a:pPr>
              <a:lnSpc>
                <a:spcPct val="150000"/>
              </a:lnSpc>
              <a:buFont typeface="Wingdings" pitchFamily="2" charset="2"/>
              <a:buChar char="§"/>
            </a:pPr>
            <a:r>
              <a:rPr lang="en-US" altLang="ko-KR" sz="1100" dirty="0" smtClean="0">
                <a:solidFill>
                  <a:prstClr val="black"/>
                </a:solidFill>
                <a:latin typeface="+mn-ea"/>
              </a:rPr>
              <a:t> </a:t>
            </a:r>
            <a:r>
              <a:rPr lang="ko-KR" altLang="en-US" sz="1100" dirty="0" smtClean="0">
                <a:solidFill>
                  <a:prstClr val="black"/>
                </a:solidFill>
                <a:latin typeface="+mn-ea"/>
              </a:rPr>
              <a:t>교육기간 </a:t>
            </a:r>
            <a:r>
              <a:rPr lang="en-US" altLang="ko-KR" sz="1100" dirty="0" smtClean="0">
                <a:solidFill>
                  <a:prstClr val="black"/>
                </a:solidFill>
                <a:latin typeface="+mn-ea"/>
              </a:rPr>
              <a:t>: </a:t>
            </a:r>
            <a:r>
              <a:rPr lang="en-US" altLang="ko-KR" sz="1100" dirty="0">
                <a:solidFill>
                  <a:prstClr val="black"/>
                </a:solidFill>
                <a:latin typeface="+mn-ea"/>
              </a:rPr>
              <a:t>1</a:t>
            </a:r>
            <a:r>
              <a:rPr lang="ko-KR" altLang="en-US" sz="1100" dirty="0">
                <a:solidFill>
                  <a:prstClr val="black"/>
                </a:solidFill>
                <a:latin typeface="+mn-ea"/>
              </a:rPr>
              <a:t>기</a:t>
            </a:r>
            <a:r>
              <a:rPr lang="en-US" altLang="ko-KR" sz="1100" dirty="0">
                <a:solidFill>
                  <a:prstClr val="black"/>
                </a:solidFill>
                <a:latin typeface="+mn-ea"/>
              </a:rPr>
              <a:t>(7</a:t>
            </a:r>
            <a:r>
              <a:rPr lang="ko-KR" altLang="en-US" sz="1100" dirty="0">
                <a:solidFill>
                  <a:prstClr val="black"/>
                </a:solidFill>
                <a:latin typeface="+mn-ea"/>
              </a:rPr>
              <a:t>월</a:t>
            </a:r>
            <a:r>
              <a:rPr lang="en-US" altLang="ko-KR" sz="1100" dirty="0">
                <a:solidFill>
                  <a:prstClr val="black"/>
                </a:solidFill>
                <a:latin typeface="+mn-ea"/>
              </a:rPr>
              <a:t> 31</a:t>
            </a:r>
            <a:r>
              <a:rPr lang="ko-KR" altLang="en-US" sz="1100" dirty="0">
                <a:solidFill>
                  <a:prstClr val="black"/>
                </a:solidFill>
                <a:latin typeface="+mn-ea"/>
              </a:rPr>
              <a:t>일 </a:t>
            </a:r>
            <a:r>
              <a:rPr lang="en-US" altLang="ko-KR" sz="1100" dirty="0">
                <a:solidFill>
                  <a:prstClr val="black"/>
                </a:solidFill>
                <a:latin typeface="+mn-ea"/>
              </a:rPr>
              <a:t>~ 8</a:t>
            </a:r>
            <a:r>
              <a:rPr lang="ko-KR" altLang="en-US" sz="1100" dirty="0">
                <a:solidFill>
                  <a:prstClr val="black"/>
                </a:solidFill>
                <a:latin typeface="+mn-ea"/>
              </a:rPr>
              <a:t>월 </a:t>
            </a:r>
            <a:r>
              <a:rPr lang="en-US" altLang="ko-KR" sz="1100" dirty="0">
                <a:solidFill>
                  <a:prstClr val="black"/>
                </a:solidFill>
                <a:latin typeface="+mn-ea"/>
              </a:rPr>
              <a:t>2</a:t>
            </a:r>
            <a:r>
              <a:rPr lang="ko-KR" altLang="en-US" sz="1100" dirty="0">
                <a:solidFill>
                  <a:prstClr val="black"/>
                </a:solidFill>
                <a:latin typeface="+mn-ea"/>
              </a:rPr>
              <a:t>일</a:t>
            </a:r>
            <a:r>
              <a:rPr lang="en-US" altLang="ko-KR" sz="1100" dirty="0">
                <a:solidFill>
                  <a:prstClr val="black"/>
                </a:solidFill>
                <a:latin typeface="+mn-ea"/>
              </a:rPr>
              <a:t>), 2</a:t>
            </a:r>
            <a:r>
              <a:rPr lang="ko-KR" altLang="en-US" sz="1100" dirty="0">
                <a:solidFill>
                  <a:prstClr val="black"/>
                </a:solidFill>
                <a:latin typeface="+mn-ea"/>
              </a:rPr>
              <a:t>기</a:t>
            </a:r>
            <a:r>
              <a:rPr lang="en-US" altLang="ko-KR" sz="1100" dirty="0">
                <a:solidFill>
                  <a:prstClr val="black"/>
                </a:solidFill>
                <a:latin typeface="+mn-ea"/>
              </a:rPr>
              <a:t>(8</a:t>
            </a:r>
            <a:r>
              <a:rPr lang="ko-KR" altLang="en-US" sz="1100" dirty="0">
                <a:solidFill>
                  <a:prstClr val="black"/>
                </a:solidFill>
                <a:latin typeface="+mn-ea"/>
              </a:rPr>
              <a:t>월 </a:t>
            </a:r>
            <a:r>
              <a:rPr lang="en-US" altLang="ko-KR" sz="1100" dirty="0">
                <a:solidFill>
                  <a:prstClr val="black"/>
                </a:solidFill>
                <a:latin typeface="+mn-ea"/>
              </a:rPr>
              <a:t>2</a:t>
            </a:r>
            <a:r>
              <a:rPr lang="ko-KR" altLang="en-US" sz="1100" dirty="0">
                <a:solidFill>
                  <a:prstClr val="black"/>
                </a:solidFill>
                <a:latin typeface="+mn-ea"/>
              </a:rPr>
              <a:t>일  </a:t>
            </a:r>
            <a:r>
              <a:rPr lang="en-US" altLang="ko-KR" sz="1100" dirty="0">
                <a:solidFill>
                  <a:prstClr val="black"/>
                </a:solidFill>
                <a:latin typeface="+mn-ea"/>
              </a:rPr>
              <a:t>~ 8</a:t>
            </a:r>
            <a:r>
              <a:rPr lang="ko-KR" altLang="en-US" sz="1100" dirty="0">
                <a:solidFill>
                  <a:prstClr val="black"/>
                </a:solidFill>
                <a:latin typeface="+mn-ea"/>
              </a:rPr>
              <a:t>월 </a:t>
            </a:r>
            <a:r>
              <a:rPr lang="en-US" altLang="ko-KR" sz="1100" dirty="0">
                <a:solidFill>
                  <a:prstClr val="black"/>
                </a:solidFill>
                <a:latin typeface="+mn-ea"/>
              </a:rPr>
              <a:t>4</a:t>
            </a:r>
            <a:r>
              <a:rPr lang="ko-KR" altLang="en-US" sz="1100" dirty="0">
                <a:solidFill>
                  <a:prstClr val="black"/>
                </a:solidFill>
                <a:latin typeface="+mn-ea"/>
              </a:rPr>
              <a:t>일</a:t>
            </a:r>
            <a:r>
              <a:rPr lang="en-US" altLang="ko-KR" sz="1100" dirty="0" smtClean="0">
                <a:solidFill>
                  <a:prstClr val="black"/>
                </a:solidFill>
                <a:latin typeface="+mn-ea"/>
              </a:rPr>
              <a:t>)</a:t>
            </a:r>
          </a:p>
          <a:p>
            <a:pPr lvl="0">
              <a:lnSpc>
                <a:spcPct val="150000"/>
              </a:lnSpc>
              <a:buFont typeface="Wingdings" pitchFamily="2" charset="2"/>
              <a:buChar char="§"/>
            </a:pPr>
            <a:r>
              <a:rPr lang="en-US" altLang="ko-KR" sz="1100" dirty="0" smtClean="0">
                <a:solidFill>
                  <a:prstClr val="black"/>
                </a:solidFill>
                <a:latin typeface="+mn-ea"/>
              </a:rPr>
              <a:t> </a:t>
            </a:r>
            <a:r>
              <a:rPr lang="ko-KR" altLang="en-US" sz="1100" dirty="0" smtClean="0">
                <a:solidFill>
                  <a:prstClr val="black"/>
                </a:solidFill>
                <a:latin typeface="+mn-ea"/>
              </a:rPr>
              <a:t>신청방법 </a:t>
            </a:r>
            <a:r>
              <a:rPr lang="en-US" altLang="ko-KR" sz="1100" dirty="0" smtClean="0">
                <a:solidFill>
                  <a:prstClr val="black"/>
                </a:solidFill>
                <a:latin typeface="+mn-ea"/>
              </a:rPr>
              <a:t>: </a:t>
            </a:r>
            <a:r>
              <a:rPr lang="ko-KR" altLang="en-US" sz="1100" dirty="0" smtClean="0">
                <a:solidFill>
                  <a:prstClr val="black"/>
                </a:solidFill>
                <a:latin typeface="+mn-ea"/>
              </a:rPr>
              <a:t>관할지방청</a:t>
            </a:r>
            <a:r>
              <a:rPr lang="en-US" altLang="ko-KR" sz="1100" dirty="0" smtClean="0">
                <a:solidFill>
                  <a:prstClr val="black"/>
                </a:solidFill>
                <a:latin typeface="+mn-ea"/>
              </a:rPr>
              <a:t> </a:t>
            </a:r>
            <a:r>
              <a:rPr lang="ko-KR" altLang="en-US" sz="1100" dirty="0" smtClean="0">
                <a:solidFill>
                  <a:prstClr val="black"/>
                </a:solidFill>
                <a:latin typeface="+mn-ea"/>
              </a:rPr>
              <a:t>문서요청</a:t>
            </a:r>
            <a:endParaRPr lang="en-US" altLang="ko-KR" sz="1100" dirty="0">
              <a:solidFill>
                <a:prstClr val="black"/>
              </a:solidFill>
              <a:latin typeface="+mn-ea"/>
            </a:endParaRPr>
          </a:p>
          <a:p>
            <a:pPr lvl="0">
              <a:lnSpc>
                <a:spcPct val="150000"/>
              </a:lnSpc>
              <a:buFont typeface="Wingdings" pitchFamily="2" charset="2"/>
              <a:buChar char="§"/>
            </a:pPr>
            <a:r>
              <a:rPr lang="en-US" altLang="ko-KR" sz="1100" dirty="0" smtClean="0">
                <a:solidFill>
                  <a:prstClr val="black"/>
                </a:solidFill>
                <a:latin typeface="+mn-ea"/>
              </a:rPr>
              <a:t> </a:t>
            </a:r>
            <a:r>
              <a:rPr lang="ko-KR" altLang="en-US" sz="1100" dirty="0" smtClean="0">
                <a:solidFill>
                  <a:prstClr val="black"/>
                </a:solidFill>
                <a:latin typeface="+mn-ea"/>
              </a:rPr>
              <a:t>교육장소 </a:t>
            </a:r>
            <a:r>
              <a:rPr lang="en-US" altLang="ko-KR" sz="1100" dirty="0" smtClean="0">
                <a:solidFill>
                  <a:prstClr val="black"/>
                </a:solidFill>
                <a:latin typeface="+mn-ea"/>
              </a:rPr>
              <a:t>: </a:t>
            </a:r>
            <a:r>
              <a:rPr lang="ko-KR" altLang="en-US" sz="1100" dirty="0" smtClean="0">
                <a:solidFill>
                  <a:prstClr val="black"/>
                </a:solidFill>
                <a:latin typeface="+mn-ea"/>
              </a:rPr>
              <a:t>우정공무원교육원</a:t>
            </a:r>
            <a:r>
              <a:rPr lang="en-US" altLang="ko-KR" sz="1100" dirty="0" smtClean="0">
                <a:solidFill>
                  <a:prstClr val="black"/>
                </a:solidFill>
                <a:latin typeface="+mn-ea"/>
              </a:rPr>
              <a:t>(</a:t>
            </a:r>
            <a:r>
              <a:rPr lang="ko-KR" altLang="en-US" sz="1100" dirty="0" smtClean="0">
                <a:solidFill>
                  <a:prstClr val="black"/>
                </a:solidFill>
                <a:latin typeface="+mn-ea"/>
              </a:rPr>
              <a:t>천안</a:t>
            </a:r>
            <a:r>
              <a:rPr lang="en-US" altLang="ko-KR" sz="1100" dirty="0" smtClean="0">
                <a:solidFill>
                  <a:prstClr val="black"/>
                </a:solidFill>
                <a:latin typeface="+mn-ea"/>
              </a:rPr>
              <a:t>)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4808538" y="1160232"/>
            <a:ext cx="4140200" cy="11079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ko-KR"/>
            </a:defPPr>
            <a:lvl1pPr marL="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50000"/>
              </a:lnSpc>
              <a:buFont typeface="Wingdings" pitchFamily="2" charset="2"/>
              <a:buChar char="§"/>
            </a:pPr>
            <a:r>
              <a:rPr lang="ko-KR" altLang="en-US" sz="1100" dirty="0" smtClean="0">
                <a:latin typeface="+mn-ea"/>
              </a:rPr>
              <a:t>교육대상 </a:t>
            </a:r>
            <a:r>
              <a:rPr lang="en-US" altLang="ko-KR" sz="1100" dirty="0" smtClean="0">
                <a:latin typeface="+mn-ea"/>
              </a:rPr>
              <a:t>: </a:t>
            </a:r>
            <a:r>
              <a:rPr lang="ko-KR" altLang="en-US" sz="1100" dirty="0" err="1" smtClean="0">
                <a:solidFill>
                  <a:srgbClr val="000000"/>
                </a:solidFill>
                <a:latin typeface="+mn-ea"/>
              </a:rPr>
              <a:t>학교우취반</a:t>
            </a:r>
            <a:r>
              <a:rPr lang="en-US" altLang="ko-KR" sz="1100" dirty="0" smtClean="0">
                <a:solidFill>
                  <a:srgbClr val="000000"/>
                </a:solidFill>
                <a:latin typeface="+mn-ea"/>
              </a:rPr>
              <a:t>, </a:t>
            </a:r>
            <a:r>
              <a:rPr lang="ko-KR" altLang="en-US" sz="1100" dirty="0" smtClean="0">
                <a:solidFill>
                  <a:srgbClr val="000000"/>
                </a:solidFill>
                <a:latin typeface="+mn-ea"/>
              </a:rPr>
              <a:t>우체국문화학교 교원 및 향후 운영 희망 교원</a:t>
            </a:r>
            <a:endParaRPr lang="en-US" altLang="ko-KR" sz="1100" dirty="0" smtClean="0">
              <a:latin typeface="+mn-ea"/>
            </a:endParaRPr>
          </a:p>
          <a:p>
            <a:pPr>
              <a:lnSpc>
                <a:spcPct val="150000"/>
              </a:lnSpc>
              <a:buFont typeface="Wingdings" pitchFamily="2" charset="2"/>
              <a:buChar char="§"/>
            </a:pPr>
            <a:r>
              <a:rPr lang="en-US" altLang="ko-KR" sz="1100" dirty="0" smtClean="0">
                <a:latin typeface="+mn-ea"/>
              </a:rPr>
              <a:t> </a:t>
            </a:r>
            <a:r>
              <a:rPr lang="ko-KR" altLang="en-US" sz="1100" dirty="0" smtClean="0">
                <a:latin typeface="+mn-ea"/>
              </a:rPr>
              <a:t>교육방법 </a:t>
            </a:r>
            <a:r>
              <a:rPr lang="en-US" altLang="ko-KR" sz="1100" dirty="0" smtClean="0">
                <a:latin typeface="+mn-ea"/>
              </a:rPr>
              <a:t>: 2</a:t>
            </a:r>
            <a:r>
              <a:rPr lang="ko-KR" altLang="en-US" sz="1100" dirty="0" smtClean="0">
                <a:latin typeface="+mn-ea"/>
              </a:rPr>
              <a:t>박 </a:t>
            </a:r>
            <a:r>
              <a:rPr lang="en-US" altLang="ko-KR" sz="1100" dirty="0" smtClean="0">
                <a:latin typeface="+mn-ea"/>
              </a:rPr>
              <a:t>3</a:t>
            </a:r>
            <a:r>
              <a:rPr lang="ko-KR" altLang="en-US" sz="1100" dirty="0" smtClean="0">
                <a:latin typeface="+mn-ea"/>
              </a:rPr>
              <a:t>일</a:t>
            </a:r>
            <a:r>
              <a:rPr lang="en-US" altLang="ko-KR" sz="1100" dirty="0" smtClean="0">
                <a:latin typeface="+mn-ea"/>
              </a:rPr>
              <a:t>(</a:t>
            </a:r>
            <a:r>
              <a:rPr lang="en-US" altLang="ko-KR" sz="1100" b="1" i="1" dirty="0" smtClean="0">
                <a:latin typeface="+mn-ea"/>
              </a:rPr>
              <a:t>1, 2</a:t>
            </a:r>
            <a:r>
              <a:rPr lang="ko-KR" altLang="en-US" sz="1100" b="1" i="1" dirty="0" smtClean="0">
                <a:latin typeface="+mn-ea"/>
              </a:rPr>
              <a:t>차 중 선택</a:t>
            </a:r>
            <a:r>
              <a:rPr lang="en-US" altLang="ko-KR" sz="1100" dirty="0" smtClean="0">
                <a:latin typeface="+mn-ea"/>
              </a:rPr>
              <a:t>)         </a:t>
            </a:r>
            <a:r>
              <a:rPr lang="en-US" altLang="ko-KR" sz="1100" b="1" i="1" dirty="0" smtClean="0">
                <a:latin typeface="+mj-ea"/>
                <a:ea typeface="+mj-ea"/>
              </a:rPr>
              <a:t>*</a:t>
            </a:r>
            <a:r>
              <a:rPr lang="ko-KR" altLang="en-US" sz="1100" b="1" i="1" dirty="0" smtClean="0">
                <a:latin typeface="+mj-ea"/>
                <a:ea typeface="+mj-ea"/>
              </a:rPr>
              <a:t>교육비 </a:t>
            </a:r>
            <a:r>
              <a:rPr lang="en-US" altLang="ko-KR" sz="1100" b="1" i="1" dirty="0" smtClean="0">
                <a:latin typeface="+mj-ea"/>
                <a:ea typeface="+mj-ea"/>
              </a:rPr>
              <a:t>: </a:t>
            </a:r>
            <a:r>
              <a:rPr lang="ko-KR" altLang="en-US" sz="1100" b="1" i="1" dirty="0" smtClean="0">
                <a:latin typeface="+mj-ea"/>
                <a:ea typeface="+mj-ea"/>
              </a:rPr>
              <a:t>전액무료</a:t>
            </a:r>
            <a:endParaRPr lang="en-US" altLang="ko-KR" sz="1100" b="1" i="1" dirty="0" smtClean="0">
              <a:latin typeface="+mj-ea"/>
              <a:ea typeface="+mj-ea"/>
            </a:endParaRPr>
          </a:p>
          <a:p>
            <a:pPr>
              <a:lnSpc>
                <a:spcPct val="150000"/>
              </a:lnSpc>
              <a:buFont typeface="Wingdings" pitchFamily="2" charset="2"/>
              <a:buChar char="§"/>
            </a:pPr>
            <a:r>
              <a:rPr lang="en-US" altLang="ko-KR" sz="1100" dirty="0" smtClean="0">
                <a:latin typeface="+mn-ea"/>
              </a:rPr>
              <a:t> </a:t>
            </a:r>
            <a:r>
              <a:rPr lang="ko-KR" altLang="en-US" sz="1100" dirty="0" smtClean="0">
                <a:latin typeface="+mn-ea"/>
              </a:rPr>
              <a:t>교육시간 </a:t>
            </a:r>
            <a:r>
              <a:rPr lang="en-US" altLang="ko-KR" sz="1100" dirty="0" smtClean="0">
                <a:latin typeface="+mn-ea"/>
              </a:rPr>
              <a:t>: </a:t>
            </a:r>
            <a:r>
              <a:rPr lang="ko-KR" altLang="en-US" sz="1100" dirty="0" smtClean="0">
                <a:latin typeface="+mn-ea"/>
              </a:rPr>
              <a:t>직무교육 </a:t>
            </a:r>
            <a:r>
              <a:rPr lang="en-US" altLang="ko-KR" sz="1100" dirty="0" smtClean="0">
                <a:latin typeface="+mn-ea"/>
              </a:rPr>
              <a:t>20</a:t>
            </a:r>
            <a:r>
              <a:rPr lang="ko-KR" altLang="en-US" sz="1100" dirty="0" smtClean="0">
                <a:latin typeface="+mn-ea"/>
              </a:rPr>
              <a:t>시간</a:t>
            </a:r>
            <a:endParaRPr lang="en-US" altLang="ko-KR" sz="1100" dirty="0" smtClean="0">
              <a:latin typeface="+mn-ea"/>
            </a:endParaRPr>
          </a:p>
          <a:p>
            <a:pPr>
              <a:lnSpc>
                <a:spcPct val="150000"/>
              </a:lnSpc>
              <a:buFont typeface="Wingdings" pitchFamily="2" charset="2"/>
              <a:buChar char="§"/>
            </a:pPr>
            <a:r>
              <a:rPr lang="en-US" altLang="ko-KR" sz="1100" dirty="0" smtClean="0">
                <a:latin typeface="+mn-ea"/>
              </a:rPr>
              <a:t> </a:t>
            </a:r>
            <a:r>
              <a:rPr lang="ko-KR" altLang="en-US" sz="1100" dirty="0" smtClean="0">
                <a:latin typeface="+mn-ea"/>
              </a:rPr>
              <a:t>연수인원 </a:t>
            </a:r>
            <a:r>
              <a:rPr lang="en-US" altLang="ko-KR" sz="1100" dirty="0" smtClean="0">
                <a:latin typeface="+mn-ea"/>
              </a:rPr>
              <a:t>: </a:t>
            </a:r>
            <a:r>
              <a:rPr lang="en-US" altLang="ko-KR" sz="1100" dirty="0">
                <a:latin typeface="+mn-ea"/>
              </a:rPr>
              <a:t>6</a:t>
            </a:r>
            <a:r>
              <a:rPr lang="en-US" altLang="ko-KR" sz="1100" dirty="0" smtClean="0">
                <a:latin typeface="+mn-ea"/>
              </a:rPr>
              <a:t>0</a:t>
            </a:r>
            <a:r>
              <a:rPr lang="ko-KR" altLang="en-US" sz="1100" dirty="0" smtClean="0">
                <a:latin typeface="+mn-ea"/>
              </a:rPr>
              <a:t>명</a:t>
            </a:r>
            <a:r>
              <a:rPr lang="en-US" altLang="ko-KR" sz="1100" dirty="0" smtClean="0">
                <a:latin typeface="+mn-ea"/>
              </a:rPr>
              <a:t>(1</a:t>
            </a:r>
            <a:r>
              <a:rPr lang="ko-KR" altLang="en-US" sz="1100" dirty="0" smtClean="0">
                <a:latin typeface="+mn-ea"/>
              </a:rPr>
              <a:t>기당 </a:t>
            </a:r>
            <a:r>
              <a:rPr lang="en-US" altLang="ko-KR" sz="1100" dirty="0" smtClean="0">
                <a:latin typeface="+mn-ea"/>
              </a:rPr>
              <a:t>30</a:t>
            </a:r>
            <a:r>
              <a:rPr lang="ko-KR" altLang="en-US" sz="1100" dirty="0" smtClean="0">
                <a:latin typeface="+mn-ea"/>
              </a:rPr>
              <a:t>명</a:t>
            </a:r>
            <a:r>
              <a:rPr lang="en-US" altLang="ko-KR" sz="1100" dirty="0" smtClean="0">
                <a:latin typeface="+mn-ea"/>
              </a:rPr>
              <a:t>) </a:t>
            </a:r>
            <a:r>
              <a:rPr lang="ko-KR" altLang="en-US" sz="1100" b="1" i="1" dirty="0" smtClean="0">
                <a:latin typeface="+mj-ea"/>
              </a:rPr>
              <a:t> </a:t>
            </a:r>
            <a:endParaRPr lang="en-US" altLang="ko-KR" sz="1100" dirty="0" smtClean="0">
              <a:latin typeface="+mn-ea"/>
            </a:endParaRPr>
          </a:p>
        </p:txBody>
      </p:sp>
      <p:sp>
        <p:nvSpPr>
          <p:cNvPr id="8" name="TextBox 80"/>
          <p:cNvSpPr txBox="1"/>
          <p:nvPr/>
        </p:nvSpPr>
        <p:spPr>
          <a:xfrm>
            <a:off x="3010648" y="736357"/>
            <a:ext cx="4000528" cy="362981"/>
          </a:xfrm>
          <a:prstGeom prst="rect">
            <a:avLst/>
          </a:prstGeom>
          <a:solidFill>
            <a:schemeClr val="bg1"/>
          </a:solidFill>
          <a:ln>
            <a:solidFill>
              <a:schemeClr val="accent1"/>
            </a:solidFill>
          </a:ln>
        </p:spPr>
        <p:txBody>
          <a:bodyPr wrap="square" rtlCol="0" anchor="ctr">
            <a:noAutofit/>
          </a:bodyPr>
          <a:lstStyle>
            <a:defPPr>
              <a:defRPr lang="ko-KR"/>
            </a:defPPr>
            <a:lvl1pPr marL="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ko-KR" altLang="en-US" sz="1400" b="1" dirty="0" err="1" smtClean="0">
                <a:latin typeface="+mn-ea"/>
              </a:rPr>
              <a:t>자유학기제</a:t>
            </a:r>
            <a:r>
              <a:rPr lang="ko-KR" altLang="en-US" sz="1400" b="1" dirty="0" smtClean="0">
                <a:latin typeface="+mn-ea"/>
              </a:rPr>
              <a:t> 우표문화 연수 과정 안내</a:t>
            </a:r>
            <a:endParaRPr lang="ko-KR" altLang="en-US" sz="1400" b="1" dirty="0">
              <a:latin typeface="+mn-ea"/>
            </a:endParaRPr>
          </a:p>
        </p:txBody>
      </p:sp>
      <p:sp>
        <p:nvSpPr>
          <p:cNvPr id="10" name="직사각형 9"/>
          <p:cNvSpPr/>
          <p:nvPr/>
        </p:nvSpPr>
        <p:spPr>
          <a:xfrm>
            <a:off x="1060363" y="3070262"/>
            <a:ext cx="7886808" cy="734995"/>
          </a:xfrm>
          <a:prstGeom prst="rect">
            <a:avLst/>
          </a:prstGeom>
          <a:solidFill>
            <a:srgbClr val="EEECE1"/>
          </a:solidFill>
          <a:ln w="25400" cap="flat" cmpd="sng" algn="ctr">
            <a:noFill/>
            <a:prstDash val="solid"/>
          </a:ln>
          <a:effectLst/>
        </p:spPr>
        <p:txBody>
          <a:bodyPr rtlCol="0" anchor="ctr"/>
          <a:lstStyle>
            <a:defPPr>
              <a:defRPr lang="ko-KR"/>
            </a:defPPr>
            <a:lvl1pPr marL="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ctr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ko-KR" altLang="en-US" sz="1800" b="0" i="0" u="none" strike="noStrike" kern="1200" cap="none" spc="0" normalizeH="0" baseline="0" noProof="0">
              <a:ln>
                <a:noFill/>
              </a:ln>
              <a:solidFill>
                <a:sysClr val="window" lastClr="FFFFFF"/>
              </a:solidFill>
              <a:effectLst/>
              <a:uLnTx/>
              <a:uFillTx/>
              <a:latin typeface="+mn-ea"/>
            </a:endParaRPr>
          </a:p>
        </p:txBody>
      </p:sp>
      <p:sp>
        <p:nvSpPr>
          <p:cNvPr id="11" name="직사각형 10"/>
          <p:cNvSpPr/>
          <p:nvPr/>
        </p:nvSpPr>
        <p:spPr>
          <a:xfrm>
            <a:off x="793660" y="2728348"/>
            <a:ext cx="8434503" cy="3653402"/>
          </a:xfrm>
          <a:prstGeom prst="rect">
            <a:avLst/>
          </a:prstGeom>
          <a:noFill/>
          <a:ln w="6350" cap="flat" cmpd="sng" algn="ctr">
            <a:solidFill>
              <a:sysClr val="windowText" lastClr="000000">
                <a:lumMod val="50000"/>
                <a:lumOff val="50000"/>
              </a:sysClr>
            </a:solidFill>
            <a:prstDash val="solid"/>
          </a:ln>
          <a:effectLst/>
        </p:spPr>
        <p:txBody>
          <a:bodyPr rtlCol="0" anchor="ctr"/>
          <a:lstStyle>
            <a:defPPr>
              <a:defRPr lang="ko-KR"/>
            </a:defPPr>
            <a:lvl1pPr marL="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ctr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ko-KR" altLang="en-US" sz="1800" b="0" i="0" u="none" strike="noStrike" kern="1200" cap="none" spc="0" normalizeH="0" baseline="0" noProof="0">
              <a:ln>
                <a:noFill/>
              </a:ln>
              <a:solidFill>
                <a:sysClr val="window" lastClr="FFFFFF"/>
              </a:solidFill>
              <a:effectLst/>
              <a:uLnTx/>
              <a:uFillTx/>
              <a:latin typeface="+mn-ea"/>
            </a:endParaRPr>
          </a:p>
        </p:txBody>
      </p:sp>
      <p:sp>
        <p:nvSpPr>
          <p:cNvPr id="12" name="갈매기형 수장 11"/>
          <p:cNvSpPr/>
          <p:nvPr/>
        </p:nvSpPr>
        <p:spPr>
          <a:xfrm>
            <a:off x="922249" y="3094074"/>
            <a:ext cx="1620000" cy="438156"/>
          </a:xfrm>
          <a:prstGeom prst="chevron">
            <a:avLst/>
          </a:prstGeom>
          <a:solidFill>
            <a:schemeClr val="accent3">
              <a:lumMod val="20000"/>
              <a:lumOff val="80000"/>
            </a:schemeClr>
          </a:solidFill>
          <a:ln w="25400" cap="flat" cmpd="sng" algn="ctr">
            <a:noFill/>
            <a:prstDash val="solid"/>
          </a:ln>
          <a:effectLst/>
        </p:spPr>
        <p:txBody>
          <a:bodyPr rtlCol="0" anchor="ctr"/>
          <a:lstStyle>
            <a:defPPr>
              <a:defRPr lang="ko-KR"/>
            </a:defPPr>
            <a:lvl1pPr marL="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ctr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ko-KR" sz="1200" b="1" i="0" u="none" strike="noStrike" kern="1200" cap="none" spc="0" normalizeH="0" baseline="0" noProof="0" dirty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+mn-ea"/>
              </a:rPr>
              <a:t>Motive</a:t>
            </a:r>
          </a:p>
        </p:txBody>
      </p:sp>
      <p:sp>
        <p:nvSpPr>
          <p:cNvPr id="13" name="갈매기형 수장 12"/>
          <p:cNvSpPr/>
          <p:nvPr/>
        </p:nvSpPr>
        <p:spPr>
          <a:xfrm>
            <a:off x="2552849" y="3094074"/>
            <a:ext cx="3262142" cy="438156"/>
          </a:xfrm>
          <a:prstGeom prst="chevron">
            <a:avLst/>
          </a:prstGeom>
          <a:solidFill>
            <a:schemeClr val="accent3">
              <a:lumMod val="40000"/>
              <a:lumOff val="60000"/>
            </a:schemeClr>
          </a:solidFill>
          <a:ln w="25400" cap="flat" cmpd="sng" algn="ctr">
            <a:noFill/>
            <a:prstDash val="solid"/>
          </a:ln>
          <a:effectLst/>
        </p:spPr>
        <p:txBody>
          <a:bodyPr rtlCol="0" anchor="ctr"/>
          <a:lstStyle>
            <a:defPPr>
              <a:defRPr lang="ko-KR"/>
            </a:defPPr>
            <a:lvl1pPr marL="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ctr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ko-KR" sz="1200" b="1" i="0" u="none" strike="noStrike" kern="1200" cap="none" spc="0" normalizeH="0" baseline="0" noProof="0" dirty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+mn-ea"/>
              </a:rPr>
              <a:t>Improve</a:t>
            </a:r>
            <a:endParaRPr kumimoji="0" lang="ko-KR" altLang="en-US" sz="1200" b="1" i="0" u="none" strike="noStrike" kern="1200" cap="none" spc="0" normalizeH="0" baseline="0" noProof="0" dirty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+mn-ea"/>
            </a:endParaRPr>
          </a:p>
        </p:txBody>
      </p:sp>
      <p:sp>
        <p:nvSpPr>
          <p:cNvPr id="16" name="갈매기형 수장 15"/>
          <p:cNvSpPr/>
          <p:nvPr/>
        </p:nvSpPr>
        <p:spPr>
          <a:xfrm>
            <a:off x="7444648" y="3094074"/>
            <a:ext cx="1620000" cy="438156"/>
          </a:xfrm>
          <a:prstGeom prst="chevron">
            <a:avLst/>
          </a:prstGeom>
          <a:solidFill>
            <a:schemeClr val="accent3">
              <a:lumMod val="75000"/>
            </a:schemeClr>
          </a:solidFill>
          <a:ln w="25400" cap="flat" cmpd="sng" algn="ctr">
            <a:noFill/>
            <a:prstDash val="solid"/>
          </a:ln>
          <a:effectLst/>
        </p:spPr>
        <p:txBody>
          <a:bodyPr rtlCol="0" anchor="ctr"/>
          <a:lstStyle>
            <a:defPPr>
              <a:defRPr lang="ko-KR"/>
            </a:defPPr>
            <a:lvl1pPr marL="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ctr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ko-KR" sz="1200" b="1" i="0" u="none" strike="noStrike" kern="1200" cap="none" spc="0" normalizeH="0" baseline="0" noProof="0" dirty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+mn-ea"/>
              </a:rPr>
              <a:t>Closing</a:t>
            </a:r>
            <a:endParaRPr kumimoji="0" lang="ko-KR" altLang="en-US" sz="1200" b="1" i="0" u="none" strike="noStrike" kern="1200" cap="none" spc="0" normalizeH="0" baseline="0" noProof="0" dirty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+mn-ea"/>
            </a:endParaRPr>
          </a:p>
        </p:txBody>
      </p:sp>
      <p:sp>
        <p:nvSpPr>
          <p:cNvPr id="17" name="갈매기형 수장 16"/>
          <p:cNvSpPr/>
          <p:nvPr/>
        </p:nvSpPr>
        <p:spPr>
          <a:xfrm>
            <a:off x="5814049" y="3094074"/>
            <a:ext cx="1620000" cy="438156"/>
          </a:xfrm>
          <a:prstGeom prst="chevron">
            <a:avLst/>
          </a:prstGeom>
          <a:solidFill>
            <a:schemeClr val="accent3">
              <a:lumMod val="60000"/>
              <a:lumOff val="40000"/>
            </a:schemeClr>
          </a:solidFill>
          <a:ln w="25400" cap="flat" cmpd="sng" algn="ctr">
            <a:noFill/>
            <a:prstDash val="solid"/>
          </a:ln>
          <a:effectLst/>
        </p:spPr>
        <p:txBody>
          <a:bodyPr rtlCol="0" anchor="ctr"/>
          <a:lstStyle>
            <a:defPPr>
              <a:defRPr lang="ko-KR"/>
            </a:defPPr>
            <a:lvl1pPr marL="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ctr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ko-KR" sz="1200" b="1" i="0" u="none" strike="noStrike" kern="1200" cap="none" spc="0" normalizeH="0" baseline="0" noProof="0" dirty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+mn-ea"/>
              </a:rPr>
              <a:t>Involve</a:t>
            </a:r>
            <a:endParaRPr kumimoji="0" lang="ko-KR" altLang="en-US" sz="1200" b="1" i="0" u="none" strike="noStrike" kern="1200" cap="none" spc="0" normalizeH="0" baseline="0" noProof="0" dirty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+mn-ea"/>
            </a:endParaRPr>
          </a:p>
        </p:txBody>
      </p:sp>
      <p:sp>
        <p:nvSpPr>
          <p:cNvPr id="18" name="TextBox 25"/>
          <p:cNvSpPr txBox="1"/>
          <p:nvPr/>
        </p:nvSpPr>
        <p:spPr>
          <a:xfrm>
            <a:off x="1041313" y="3575094"/>
            <a:ext cx="1350981" cy="29027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ko-KR"/>
            </a:defPPr>
            <a:lvl1pPr marL="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ctr" defTabSz="914400" rtl="0" eaLnBrk="1" fontAlgn="auto" latinLnBrk="1" hangingPunct="1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ko-KR" altLang="en-US" sz="1050" b="0" i="0" u="none" strike="noStrike" kern="1200" cap="none" spc="0" normalizeH="0" baseline="0" noProof="0" dirty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+mn-ea"/>
              </a:rPr>
              <a:t>학습동기부여</a:t>
            </a:r>
            <a:endParaRPr kumimoji="0" lang="ko-KR" altLang="en-US" sz="1050" b="0" i="0" u="none" strike="noStrike" kern="1200" cap="none" spc="0" normalizeH="0" baseline="0" noProof="0" dirty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+mn-ea"/>
            </a:endParaRPr>
          </a:p>
        </p:txBody>
      </p:sp>
      <p:sp>
        <p:nvSpPr>
          <p:cNvPr id="19" name="TextBox 80"/>
          <p:cNvSpPr txBox="1"/>
          <p:nvPr/>
        </p:nvSpPr>
        <p:spPr>
          <a:xfrm>
            <a:off x="3885610" y="2604444"/>
            <a:ext cx="2252190" cy="288000"/>
          </a:xfrm>
          <a:prstGeom prst="rect">
            <a:avLst/>
          </a:prstGeom>
          <a:solidFill>
            <a:sysClr val="window" lastClr="FFFFFF"/>
          </a:solidFill>
          <a:ln>
            <a:solidFill>
              <a:sysClr val="windowText" lastClr="000000">
                <a:lumMod val="50000"/>
                <a:lumOff val="50000"/>
              </a:sysClr>
            </a:solidFill>
          </a:ln>
        </p:spPr>
        <p:txBody>
          <a:bodyPr wrap="square" rtlCol="0" anchor="ctr">
            <a:noAutofit/>
          </a:bodyPr>
          <a:lstStyle>
            <a:defPPr>
              <a:defRPr lang="ko-KR"/>
            </a:defPPr>
            <a:lvl1pPr marL="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ctr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ko-KR" altLang="en-US" sz="1200" b="1" i="0" u="none" strike="noStrike" kern="1200" cap="none" spc="0" normalizeH="0" baseline="0" noProof="0" dirty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+mn-ea"/>
              </a:rPr>
              <a:t>교육 </a:t>
            </a:r>
            <a:r>
              <a:rPr lang="ko-KR" altLang="en-US" sz="1200" b="1" dirty="0" smtClean="0">
                <a:solidFill>
                  <a:sysClr val="windowText" lastClr="000000"/>
                </a:solidFill>
                <a:latin typeface="+mn-ea"/>
              </a:rPr>
              <a:t>모듈</a:t>
            </a:r>
            <a:r>
              <a:rPr kumimoji="0" lang="ko-KR" altLang="en-US" sz="1200" b="1" i="0" u="none" strike="noStrike" kern="1200" cap="none" spc="0" normalizeH="0" baseline="0" noProof="0" dirty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+mn-ea"/>
              </a:rPr>
              <a:t> 개요</a:t>
            </a:r>
            <a:endParaRPr kumimoji="0" lang="ko-KR" altLang="en-US" sz="1200" b="1" i="0" u="none" strike="noStrike" kern="1200" cap="none" spc="0" normalizeH="0" baseline="0" noProof="0" dirty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+mn-ea"/>
            </a:endParaRPr>
          </a:p>
        </p:txBody>
      </p:sp>
      <p:sp>
        <p:nvSpPr>
          <p:cNvPr id="20" name="TextBox 38"/>
          <p:cNvSpPr txBox="1"/>
          <p:nvPr/>
        </p:nvSpPr>
        <p:spPr>
          <a:xfrm>
            <a:off x="2625658" y="3575094"/>
            <a:ext cx="3398614" cy="30239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ko-KR"/>
            </a:defPPr>
            <a:lvl1pPr marL="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lnSpc>
                <a:spcPct val="130000"/>
              </a:lnSpc>
            </a:pPr>
            <a:r>
              <a:rPr lang="ko-KR" altLang="en-US" sz="1050" dirty="0" smtClean="0">
                <a:latin typeface="+mn-ea"/>
              </a:rPr>
              <a:t>심화학습을 통한 역량의 강화</a:t>
            </a:r>
            <a:endParaRPr lang="ko-KR" altLang="en-US" sz="1050" dirty="0">
              <a:latin typeface="+mn-ea"/>
            </a:endParaRPr>
          </a:p>
        </p:txBody>
      </p:sp>
      <p:sp>
        <p:nvSpPr>
          <p:cNvPr id="21" name="TextBox 40"/>
          <p:cNvSpPr txBox="1"/>
          <p:nvPr/>
        </p:nvSpPr>
        <p:spPr>
          <a:xfrm>
            <a:off x="5949215" y="3575094"/>
            <a:ext cx="1350981" cy="30239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ko-KR"/>
            </a:defPPr>
            <a:lvl1pPr marL="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ctr" defTabSz="914400" rtl="0" eaLnBrk="1" fontAlgn="auto" latinLnBrk="1" hangingPunct="1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ko-KR" altLang="en-US" sz="1050" dirty="0" smtClean="0">
                <a:solidFill>
                  <a:sysClr val="windowText" lastClr="000000"/>
                </a:solidFill>
                <a:latin typeface="+mn-ea"/>
              </a:rPr>
              <a:t>지도역량</a:t>
            </a:r>
            <a:r>
              <a:rPr kumimoji="0" lang="ko-KR" altLang="en-US" sz="1050" b="0" i="0" u="none" strike="noStrike" kern="1200" cap="none" spc="0" normalizeH="0" baseline="0" noProof="0" dirty="0" err="1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+mn-ea"/>
              </a:rPr>
              <a:t>으로</a:t>
            </a:r>
            <a:r>
              <a:rPr kumimoji="0" lang="ko-KR" altLang="en-US" sz="1050" b="0" i="0" u="none" strike="noStrike" kern="1200" cap="none" spc="0" normalizeH="0" baseline="0" noProof="0" dirty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+mn-ea"/>
              </a:rPr>
              <a:t> 연결</a:t>
            </a:r>
            <a:endParaRPr kumimoji="0" lang="ko-KR" altLang="en-US" sz="1050" b="0" i="0" u="none" strike="noStrike" kern="1200" cap="none" spc="0" normalizeH="0" baseline="0" noProof="0" dirty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+mn-ea"/>
            </a:endParaRPr>
          </a:p>
        </p:txBody>
      </p:sp>
      <p:sp>
        <p:nvSpPr>
          <p:cNvPr id="22" name="TextBox 41"/>
          <p:cNvSpPr txBox="1"/>
          <p:nvPr/>
        </p:nvSpPr>
        <p:spPr>
          <a:xfrm>
            <a:off x="7524922" y="3575094"/>
            <a:ext cx="1350981" cy="30239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ko-KR"/>
            </a:defPPr>
            <a:lvl1pPr marL="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ctr" defTabSz="914400" rtl="0" eaLnBrk="1" fontAlgn="auto" latinLnBrk="1" hangingPunct="1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ko-KR" altLang="en-US" sz="1050" b="0" i="0" u="none" strike="noStrike" kern="1200" cap="none" spc="0" normalizeH="0" baseline="0" noProof="0" dirty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+mn-ea"/>
              </a:rPr>
              <a:t>과정마무리</a:t>
            </a:r>
            <a:endParaRPr kumimoji="0" lang="ko-KR" altLang="en-US" sz="1050" b="0" i="0" u="none" strike="noStrike" kern="1200" cap="none" spc="0" normalizeH="0" baseline="0" noProof="0" dirty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+mn-ea"/>
            </a:endParaRPr>
          </a:p>
        </p:txBody>
      </p:sp>
      <p:sp>
        <p:nvSpPr>
          <p:cNvPr id="23" name="직사각형 22"/>
          <p:cNvSpPr/>
          <p:nvPr/>
        </p:nvSpPr>
        <p:spPr>
          <a:xfrm>
            <a:off x="1086963" y="3900522"/>
            <a:ext cx="1387494" cy="990670"/>
          </a:xfrm>
          <a:prstGeom prst="rect">
            <a:avLst/>
          </a:prstGeom>
          <a:solidFill>
            <a:sysClr val="window" lastClr="FFFFFF">
              <a:lumMod val="85000"/>
            </a:sysClr>
          </a:solidFill>
          <a:ln w="6350" cap="flat" cmpd="sng" algn="ctr">
            <a:solidFill>
              <a:sysClr val="windowText" lastClr="000000">
                <a:lumMod val="50000"/>
                <a:lumOff val="50000"/>
              </a:sysClr>
            </a:solidFill>
            <a:prstDash val="solid"/>
          </a:ln>
          <a:effectLst/>
        </p:spPr>
        <p:txBody>
          <a:bodyPr rtlCol="0" anchor="ctr"/>
          <a:lstStyle>
            <a:defPPr>
              <a:defRPr lang="ko-KR"/>
            </a:defPPr>
            <a:lvl1pPr marL="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ctr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ko-KR" altLang="en-US" sz="1800" b="0" i="0" u="none" strike="noStrike" kern="1200" cap="none" spc="0" normalizeH="0" baseline="0" noProof="0">
              <a:ln>
                <a:noFill/>
              </a:ln>
              <a:solidFill>
                <a:sysClr val="window" lastClr="FFFFFF"/>
              </a:solidFill>
              <a:effectLst/>
              <a:uLnTx/>
              <a:uFillTx/>
              <a:latin typeface="+mn-ea"/>
            </a:endParaRPr>
          </a:p>
        </p:txBody>
      </p:sp>
      <p:sp>
        <p:nvSpPr>
          <p:cNvPr id="24" name="직사각형 23"/>
          <p:cNvSpPr/>
          <p:nvPr/>
        </p:nvSpPr>
        <p:spPr>
          <a:xfrm>
            <a:off x="2701159" y="3900522"/>
            <a:ext cx="1387494" cy="990670"/>
          </a:xfrm>
          <a:prstGeom prst="rect">
            <a:avLst/>
          </a:prstGeom>
          <a:solidFill>
            <a:sysClr val="window" lastClr="FFFFFF">
              <a:lumMod val="85000"/>
            </a:sysClr>
          </a:solidFill>
          <a:ln w="6350" cap="flat" cmpd="sng" algn="ctr">
            <a:solidFill>
              <a:sysClr val="windowText" lastClr="000000">
                <a:lumMod val="50000"/>
                <a:lumOff val="50000"/>
              </a:sysClr>
            </a:solidFill>
            <a:prstDash val="solid"/>
          </a:ln>
          <a:effectLst/>
        </p:spPr>
        <p:txBody>
          <a:bodyPr rtlCol="0" anchor="ctr"/>
          <a:lstStyle>
            <a:defPPr>
              <a:defRPr lang="ko-KR"/>
            </a:defPPr>
            <a:lvl1pPr marL="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ctr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ko-KR" altLang="en-US" sz="1800" b="0" i="0" u="none" strike="noStrike" kern="1200" cap="none" spc="0" normalizeH="0" baseline="0" noProof="0">
              <a:ln>
                <a:noFill/>
              </a:ln>
              <a:solidFill>
                <a:sysClr val="window" lastClr="FFFFFF"/>
              </a:solidFill>
              <a:effectLst/>
              <a:uLnTx/>
              <a:uFillTx/>
              <a:latin typeface="+mn-ea"/>
            </a:endParaRPr>
          </a:p>
        </p:txBody>
      </p:sp>
      <p:sp>
        <p:nvSpPr>
          <p:cNvPr id="25" name="직사각형 24"/>
          <p:cNvSpPr/>
          <p:nvPr/>
        </p:nvSpPr>
        <p:spPr>
          <a:xfrm>
            <a:off x="4315355" y="3900522"/>
            <a:ext cx="1387494" cy="990670"/>
          </a:xfrm>
          <a:prstGeom prst="rect">
            <a:avLst/>
          </a:prstGeom>
          <a:solidFill>
            <a:sysClr val="window" lastClr="FFFFFF">
              <a:lumMod val="85000"/>
            </a:sysClr>
          </a:solidFill>
          <a:ln w="6350" cap="flat" cmpd="sng" algn="ctr">
            <a:solidFill>
              <a:sysClr val="windowText" lastClr="000000">
                <a:lumMod val="50000"/>
                <a:lumOff val="50000"/>
              </a:sysClr>
            </a:solidFill>
            <a:prstDash val="solid"/>
          </a:ln>
          <a:effectLst/>
        </p:spPr>
        <p:txBody>
          <a:bodyPr rtlCol="0" anchor="ctr"/>
          <a:lstStyle>
            <a:defPPr>
              <a:defRPr lang="ko-KR"/>
            </a:defPPr>
            <a:lvl1pPr marL="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ctr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ko-KR" altLang="en-US" sz="1800" b="0" i="0" u="none" strike="noStrike" kern="1200" cap="none" spc="0" normalizeH="0" baseline="0" noProof="0">
              <a:ln>
                <a:noFill/>
              </a:ln>
              <a:solidFill>
                <a:sysClr val="window" lastClr="FFFFFF"/>
              </a:solidFill>
              <a:effectLst/>
              <a:uLnTx/>
              <a:uFillTx/>
              <a:latin typeface="+mn-ea"/>
            </a:endParaRPr>
          </a:p>
        </p:txBody>
      </p:sp>
      <p:sp>
        <p:nvSpPr>
          <p:cNvPr id="26" name="직사각형 25"/>
          <p:cNvSpPr/>
          <p:nvPr/>
        </p:nvSpPr>
        <p:spPr>
          <a:xfrm>
            <a:off x="5929551" y="3900522"/>
            <a:ext cx="1387494" cy="990670"/>
          </a:xfrm>
          <a:prstGeom prst="rect">
            <a:avLst/>
          </a:prstGeom>
          <a:solidFill>
            <a:sysClr val="window" lastClr="FFFFFF">
              <a:lumMod val="85000"/>
            </a:sysClr>
          </a:solidFill>
          <a:ln w="6350" cap="flat" cmpd="sng" algn="ctr">
            <a:solidFill>
              <a:sysClr val="windowText" lastClr="000000">
                <a:lumMod val="50000"/>
                <a:lumOff val="50000"/>
              </a:sysClr>
            </a:solidFill>
            <a:prstDash val="solid"/>
          </a:ln>
          <a:effectLst/>
        </p:spPr>
        <p:txBody>
          <a:bodyPr rtlCol="0" anchor="ctr"/>
          <a:lstStyle>
            <a:defPPr>
              <a:defRPr lang="ko-KR"/>
            </a:defPPr>
            <a:lvl1pPr marL="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ctr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ko-KR" altLang="en-US" sz="1800" b="0" i="0" u="none" strike="noStrike" kern="1200" cap="none" spc="0" normalizeH="0" baseline="0" noProof="0">
              <a:ln>
                <a:noFill/>
              </a:ln>
              <a:solidFill>
                <a:sysClr val="window" lastClr="FFFFFF"/>
              </a:solidFill>
              <a:effectLst/>
              <a:uLnTx/>
              <a:uFillTx/>
              <a:latin typeface="+mn-ea"/>
            </a:endParaRPr>
          </a:p>
        </p:txBody>
      </p:sp>
      <p:sp>
        <p:nvSpPr>
          <p:cNvPr id="27" name="직사각형 26"/>
          <p:cNvSpPr/>
          <p:nvPr/>
        </p:nvSpPr>
        <p:spPr>
          <a:xfrm>
            <a:off x="7543747" y="3900522"/>
            <a:ext cx="1387494" cy="990670"/>
          </a:xfrm>
          <a:prstGeom prst="rect">
            <a:avLst/>
          </a:prstGeom>
          <a:solidFill>
            <a:sysClr val="window" lastClr="FFFFFF">
              <a:lumMod val="85000"/>
            </a:sysClr>
          </a:solidFill>
          <a:ln w="6350" cap="flat" cmpd="sng" algn="ctr">
            <a:solidFill>
              <a:sysClr val="windowText" lastClr="000000">
                <a:lumMod val="50000"/>
                <a:lumOff val="50000"/>
              </a:sysClr>
            </a:solidFill>
            <a:prstDash val="solid"/>
          </a:ln>
          <a:effectLst/>
        </p:spPr>
        <p:txBody>
          <a:bodyPr rtlCol="0" anchor="ctr"/>
          <a:lstStyle>
            <a:defPPr>
              <a:defRPr lang="ko-KR"/>
            </a:defPPr>
            <a:lvl1pPr marL="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ctr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ko-KR" altLang="en-US" sz="1800" b="0" i="0" u="none" strike="noStrike" kern="1200" cap="none" spc="0" normalizeH="0" baseline="0" noProof="0">
              <a:ln>
                <a:noFill/>
              </a:ln>
              <a:solidFill>
                <a:sysClr val="window" lastClr="FFFFFF"/>
              </a:solidFill>
              <a:effectLst/>
              <a:uLnTx/>
              <a:uFillTx/>
              <a:latin typeface="+mn-ea"/>
            </a:endParaRPr>
          </a:p>
        </p:txBody>
      </p:sp>
      <p:sp>
        <p:nvSpPr>
          <p:cNvPr id="28" name="모서리가 둥근 직사각형 27"/>
          <p:cNvSpPr/>
          <p:nvPr/>
        </p:nvSpPr>
        <p:spPr>
          <a:xfrm>
            <a:off x="1177840" y="3975446"/>
            <a:ext cx="1204929" cy="504000"/>
          </a:xfrm>
          <a:prstGeom prst="roundRect">
            <a:avLst>
              <a:gd name="adj" fmla="val 14112"/>
            </a:avLst>
          </a:prstGeom>
          <a:solidFill>
            <a:sysClr val="window" lastClr="FFFFFF"/>
          </a:solidFill>
          <a:ln w="25400" cap="flat" cmpd="sng" algn="ctr">
            <a:solidFill>
              <a:sysClr val="window" lastClr="FFFFFF"/>
            </a:solidFill>
            <a:prstDash val="solid"/>
          </a:ln>
          <a:effectLst/>
        </p:spPr>
        <p:txBody>
          <a:bodyPr rtlCol="0" anchor="ctr"/>
          <a:lstStyle>
            <a:defPPr>
              <a:defRPr lang="ko-KR"/>
            </a:defPPr>
            <a:lvl1pPr marL="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ctr" defTabSz="914400" rtl="0" eaLnBrk="1" fontAlgn="auto" latinLnBrk="1" hangingPunct="1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ko-KR" sz="1100" b="1" i="0" u="none" strike="noStrike" kern="1200" cap="none" spc="0" normalizeH="0" baseline="0" noProof="0" dirty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+mn-ea"/>
              </a:rPr>
              <a:t>Module1.</a:t>
            </a:r>
          </a:p>
          <a:p>
            <a:pPr marL="0" marR="0" lvl="0" indent="0" algn="ctr" defTabSz="914400" rtl="0" eaLnBrk="1" fontAlgn="auto" latinLnBrk="1" hangingPunct="1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ko-KR" altLang="en-US" sz="1100" b="1" i="0" u="none" strike="noStrike" kern="1200" cap="none" spc="0" normalizeH="0" baseline="0" noProof="0" dirty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+mn-ea"/>
              </a:rPr>
              <a:t>학습으로의 초대</a:t>
            </a:r>
            <a:endParaRPr kumimoji="0" lang="ko-KR" altLang="en-US" sz="1100" b="1" i="0" u="none" strike="noStrike" kern="1200" cap="none" spc="0" normalizeH="0" baseline="0" noProof="0" dirty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+mn-ea"/>
            </a:endParaRPr>
          </a:p>
        </p:txBody>
      </p:sp>
      <p:sp>
        <p:nvSpPr>
          <p:cNvPr id="29" name="모서리가 둥근 직사각형 28"/>
          <p:cNvSpPr/>
          <p:nvPr/>
        </p:nvSpPr>
        <p:spPr>
          <a:xfrm>
            <a:off x="2792036" y="3975446"/>
            <a:ext cx="1204929" cy="504000"/>
          </a:xfrm>
          <a:prstGeom prst="roundRect">
            <a:avLst>
              <a:gd name="adj" fmla="val 14112"/>
            </a:avLst>
          </a:prstGeom>
          <a:solidFill>
            <a:sysClr val="window" lastClr="FFFFFF"/>
          </a:solidFill>
          <a:ln w="25400" cap="flat" cmpd="sng" algn="ctr">
            <a:solidFill>
              <a:sysClr val="window" lastClr="FFFFFF"/>
            </a:solidFill>
            <a:prstDash val="solid"/>
          </a:ln>
          <a:effectLst/>
        </p:spPr>
        <p:txBody>
          <a:bodyPr lIns="0" rIns="0" rtlCol="0" anchor="ctr"/>
          <a:lstStyle>
            <a:defPPr>
              <a:defRPr lang="ko-KR"/>
            </a:defPPr>
            <a:lvl1pPr marL="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ctr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ko-KR" sz="1100" b="1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+mn-ea"/>
              </a:rPr>
              <a:t>Module2. </a:t>
            </a:r>
          </a:p>
          <a:p>
            <a:pPr marL="0" marR="0" lvl="0" indent="0" algn="ctr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ko-KR" altLang="en-US" sz="1100" b="1" dirty="0" smtClean="0">
                <a:solidFill>
                  <a:prstClr val="black"/>
                </a:solidFill>
                <a:latin typeface="+mn-ea"/>
              </a:rPr>
              <a:t>공통 지도역량 강화</a:t>
            </a:r>
            <a:endParaRPr kumimoji="0" lang="ko-KR" altLang="en-US" sz="11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+mn-ea"/>
            </a:endParaRPr>
          </a:p>
        </p:txBody>
      </p:sp>
      <p:sp>
        <p:nvSpPr>
          <p:cNvPr id="30" name="모서리가 둥근 직사각형 29"/>
          <p:cNvSpPr/>
          <p:nvPr/>
        </p:nvSpPr>
        <p:spPr>
          <a:xfrm>
            <a:off x="4406233" y="3975446"/>
            <a:ext cx="1204929" cy="504000"/>
          </a:xfrm>
          <a:prstGeom prst="roundRect">
            <a:avLst>
              <a:gd name="adj" fmla="val 14112"/>
            </a:avLst>
          </a:prstGeom>
          <a:solidFill>
            <a:sysClr val="window" lastClr="FFFFFF"/>
          </a:solidFill>
          <a:ln w="25400" cap="flat" cmpd="sng" algn="ctr">
            <a:solidFill>
              <a:sysClr val="window" lastClr="FFFFFF"/>
            </a:solidFill>
            <a:prstDash val="solid"/>
          </a:ln>
          <a:effectLst/>
        </p:spPr>
        <p:txBody>
          <a:bodyPr lIns="0" rIns="0" rtlCol="0" anchor="ctr"/>
          <a:lstStyle>
            <a:defPPr>
              <a:defRPr lang="ko-KR"/>
            </a:defPPr>
            <a:lvl1pPr marL="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ctr" defTabSz="914400" rtl="0" eaLnBrk="1" fontAlgn="auto" latinLnBrk="1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ko-KR" sz="1100" b="1" i="0" u="none" strike="noStrike" kern="1200" cap="none" spc="0" normalizeH="0" baseline="0" noProof="0" dirty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+mn-ea"/>
              </a:rPr>
              <a:t>Module3.</a:t>
            </a:r>
          </a:p>
          <a:p>
            <a:pPr marL="0" marR="0" lvl="0" indent="0" algn="ctr" defTabSz="914400" rtl="0" eaLnBrk="1" fontAlgn="auto" latinLnBrk="1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ko-KR" altLang="en-US" sz="1100" b="1" dirty="0" smtClean="0">
                <a:solidFill>
                  <a:sysClr val="windowText" lastClr="000000"/>
                </a:solidFill>
                <a:latin typeface="+mn-ea"/>
              </a:rPr>
              <a:t>전문 지도역량 강화</a:t>
            </a:r>
            <a:endParaRPr kumimoji="0" lang="ko-KR" altLang="en-US" sz="1100" b="1" i="0" u="none" strike="noStrike" kern="1200" cap="none" spc="0" normalizeH="0" baseline="0" noProof="0" dirty="0" smtClean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+mn-ea"/>
            </a:endParaRPr>
          </a:p>
        </p:txBody>
      </p:sp>
      <p:sp>
        <p:nvSpPr>
          <p:cNvPr id="31" name="모서리가 둥근 직사각형 30"/>
          <p:cNvSpPr/>
          <p:nvPr/>
        </p:nvSpPr>
        <p:spPr>
          <a:xfrm>
            <a:off x="6029759" y="3975446"/>
            <a:ext cx="1204929" cy="504000"/>
          </a:xfrm>
          <a:prstGeom prst="roundRect">
            <a:avLst>
              <a:gd name="adj" fmla="val 14112"/>
            </a:avLst>
          </a:prstGeom>
          <a:solidFill>
            <a:sysClr val="window" lastClr="FFFFFF"/>
          </a:solidFill>
          <a:ln w="25400" cap="flat" cmpd="sng" algn="ctr">
            <a:solidFill>
              <a:sysClr val="window" lastClr="FFFFFF"/>
            </a:solidFill>
            <a:prstDash val="solid"/>
          </a:ln>
          <a:effectLst/>
        </p:spPr>
        <p:txBody>
          <a:bodyPr lIns="0" rIns="0" rtlCol="0" anchor="ctr"/>
          <a:lstStyle>
            <a:defPPr>
              <a:defRPr lang="ko-KR"/>
            </a:defPPr>
            <a:lvl1pPr marL="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ctr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ko-KR" sz="1100" b="1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+mn-ea"/>
              </a:rPr>
              <a:t>Module4. </a:t>
            </a:r>
          </a:p>
          <a:p>
            <a:pPr marL="0" marR="0" lvl="0" indent="0" algn="ctr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ko-KR" altLang="en-US" sz="1100" b="1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+mn-ea"/>
              </a:rPr>
              <a:t>현장 지도역량 강화</a:t>
            </a:r>
            <a:endParaRPr kumimoji="0" lang="ko-KR" altLang="en-US" sz="11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+mn-ea"/>
            </a:endParaRPr>
          </a:p>
        </p:txBody>
      </p:sp>
      <p:sp>
        <p:nvSpPr>
          <p:cNvPr id="32" name="모서리가 둥근 직사각형 31"/>
          <p:cNvSpPr/>
          <p:nvPr/>
        </p:nvSpPr>
        <p:spPr>
          <a:xfrm>
            <a:off x="7634627" y="3975446"/>
            <a:ext cx="1204929" cy="504000"/>
          </a:xfrm>
          <a:prstGeom prst="roundRect">
            <a:avLst>
              <a:gd name="adj" fmla="val 14112"/>
            </a:avLst>
          </a:prstGeom>
          <a:solidFill>
            <a:sysClr val="window" lastClr="FFFFFF"/>
          </a:solidFill>
          <a:ln w="25400" cap="flat" cmpd="sng" algn="ctr">
            <a:solidFill>
              <a:sysClr val="window" lastClr="FFFFFF"/>
            </a:solidFill>
            <a:prstDash val="solid"/>
          </a:ln>
          <a:effectLst/>
        </p:spPr>
        <p:txBody>
          <a:bodyPr rtlCol="0" anchor="ctr"/>
          <a:lstStyle>
            <a:defPPr>
              <a:defRPr lang="ko-KR"/>
            </a:defPPr>
            <a:lvl1pPr marL="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ctr" defTabSz="914400" rtl="0" eaLnBrk="1" fontAlgn="auto" latinLnBrk="1" hangingPunct="1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ko-KR" altLang="en-US" sz="1000" b="1" i="0" u="none" strike="noStrike" kern="1200" cap="none" spc="0" normalizeH="0" baseline="0" noProof="0" dirty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+mn-ea"/>
              </a:rPr>
              <a:t>과정피드백 및</a:t>
            </a:r>
            <a:endParaRPr kumimoji="0" lang="en-US" altLang="ko-KR" sz="1000" b="1" i="0" u="none" strike="noStrike" kern="1200" cap="none" spc="0" normalizeH="0" baseline="0" noProof="0" dirty="0" smtClean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+mn-ea"/>
            </a:endParaRPr>
          </a:p>
          <a:p>
            <a:pPr marL="0" marR="0" lvl="0" indent="0" algn="ctr" defTabSz="914400" rtl="0" eaLnBrk="1" fontAlgn="auto" latinLnBrk="1" hangingPunct="1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ko-KR" altLang="en-US" sz="1000" b="1" i="0" u="none" strike="noStrike" kern="1200" cap="none" spc="0" normalizeH="0" baseline="0" noProof="0" dirty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+mn-ea"/>
              </a:rPr>
              <a:t>과정 마무리</a:t>
            </a:r>
          </a:p>
        </p:txBody>
      </p:sp>
      <p:sp>
        <p:nvSpPr>
          <p:cNvPr id="38" name="TextBox 47"/>
          <p:cNvSpPr txBox="1"/>
          <p:nvPr/>
        </p:nvSpPr>
        <p:spPr>
          <a:xfrm>
            <a:off x="1096876" y="4491081"/>
            <a:ext cx="1387494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ko-KR"/>
            </a:defPPr>
            <a:lvl1pPr marL="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ctr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ko-KR" sz="1000" b="0" i="0" u="none" strike="noStrike" kern="1200" cap="none" spc="0" normalizeH="0" baseline="0" noProof="0" dirty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+mn-ea"/>
              </a:rPr>
              <a:t>Ice Breaking </a:t>
            </a:r>
            <a:r>
              <a:rPr kumimoji="0" lang="ko-KR" altLang="en-US" sz="1000" b="0" i="0" u="none" strike="noStrike" kern="1200" cap="none" spc="0" normalizeH="0" baseline="0" noProof="0" dirty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+mn-ea"/>
              </a:rPr>
              <a:t>및 </a:t>
            </a:r>
            <a:r>
              <a:rPr kumimoji="0" lang="en-US" altLang="ko-KR" sz="1000" b="0" i="0" u="none" strike="noStrike" kern="1200" cap="none" spc="0" normalizeH="0" baseline="0" noProof="0" dirty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+mn-ea"/>
              </a:rPr>
              <a:t/>
            </a:r>
            <a:br>
              <a:rPr kumimoji="0" lang="en-US" altLang="ko-KR" sz="1000" b="0" i="0" u="none" strike="noStrike" kern="1200" cap="none" spc="0" normalizeH="0" baseline="0" noProof="0" dirty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+mn-ea"/>
              </a:rPr>
            </a:br>
            <a:r>
              <a:rPr kumimoji="0" lang="ko-KR" altLang="en-US" sz="1000" b="0" i="0" u="none" strike="noStrike" kern="1200" cap="none" spc="0" normalizeH="0" baseline="0" noProof="0" dirty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+mn-ea"/>
              </a:rPr>
              <a:t>과정의 필요성 주지</a:t>
            </a:r>
            <a:endParaRPr kumimoji="0" lang="ko-KR" altLang="en-US" sz="1000" b="0" i="0" u="none" strike="noStrike" kern="1200" cap="none" spc="0" normalizeH="0" baseline="0" noProof="0" dirty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+mn-ea"/>
            </a:endParaRPr>
          </a:p>
        </p:txBody>
      </p:sp>
      <p:sp>
        <p:nvSpPr>
          <p:cNvPr id="39" name="TextBox 48"/>
          <p:cNvSpPr txBox="1"/>
          <p:nvPr/>
        </p:nvSpPr>
        <p:spPr>
          <a:xfrm>
            <a:off x="2697076" y="4491081"/>
            <a:ext cx="1387494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ko-KR"/>
            </a:defPPr>
            <a:lvl1pPr marL="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ko-KR" altLang="en-US" sz="1000" dirty="0" smtClean="0">
                <a:latin typeface="+mn-ea"/>
              </a:rPr>
              <a:t>우표교육 및 인성교육의</a:t>
            </a:r>
            <a:endParaRPr lang="en-US" altLang="ko-KR" sz="1000" dirty="0" smtClean="0">
              <a:latin typeface="+mn-ea"/>
            </a:endParaRPr>
          </a:p>
          <a:p>
            <a:pPr algn="ctr"/>
            <a:r>
              <a:rPr lang="ko-KR" altLang="en-US" sz="1000" dirty="0" smtClean="0">
                <a:latin typeface="+mn-ea"/>
              </a:rPr>
              <a:t>이론 및 실제활용</a:t>
            </a:r>
            <a:endParaRPr lang="en-US" altLang="ko-KR" sz="1000" dirty="0" smtClean="0">
              <a:latin typeface="+mn-ea"/>
            </a:endParaRPr>
          </a:p>
        </p:txBody>
      </p:sp>
      <p:sp>
        <p:nvSpPr>
          <p:cNvPr id="40" name="TextBox 49"/>
          <p:cNvSpPr txBox="1"/>
          <p:nvPr/>
        </p:nvSpPr>
        <p:spPr>
          <a:xfrm>
            <a:off x="4316326" y="4491081"/>
            <a:ext cx="1387494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ko-KR"/>
            </a:defPPr>
            <a:lvl1pPr marL="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ko-KR" altLang="en-US" sz="1000" dirty="0" smtClean="0">
                <a:latin typeface="+mn-ea"/>
              </a:rPr>
              <a:t>우표교육콘텐츠의</a:t>
            </a:r>
            <a:endParaRPr lang="en-US" altLang="ko-KR" sz="1000" dirty="0" smtClean="0">
              <a:latin typeface="+mn-ea"/>
            </a:endParaRPr>
          </a:p>
          <a:p>
            <a:pPr algn="ctr"/>
            <a:r>
              <a:rPr lang="ko-KR" altLang="en-US" sz="1000" dirty="0" smtClean="0">
                <a:latin typeface="+mn-ea"/>
              </a:rPr>
              <a:t>이해 및 활용</a:t>
            </a:r>
            <a:endParaRPr lang="ko-KR" altLang="en-US" sz="1000" dirty="0">
              <a:latin typeface="+mn-ea"/>
            </a:endParaRPr>
          </a:p>
        </p:txBody>
      </p:sp>
      <p:sp>
        <p:nvSpPr>
          <p:cNvPr id="41" name="TextBox 50"/>
          <p:cNvSpPr txBox="1"/>
          <p:nvPr/>
        </p:nvSpPr>
        <p:spPr>
          <a:xfrm>
            <a:off x="5926051" y="4491081"/>
            <a:ext cx="1387494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ko-KR"/>
            </a:defPPr>
            <a:lvl1pPr marL="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ko-KR" altLang="en-US" sz="1000" dirty="0" smtClean="0">
                <a:latin typeface="+mn-ea"/>
              </a:rPr>
              <a:t>모의수업 및 </a:t>
            </a:r>
            <a:endParaRPr lang="en-US" altLang="ko-KR" sz="1000" dirty="0" smtClean="0">
              <a:latin typeface="+mn-ea"/>
            </a:endParaRPr>
          </a:p>
          <a:p>
            <a:pPr algn="ctr"/>
            <a:r>
              <a:rPr lang="ko-KR" altLang="en-US" sz="1000" dirty="0" smtClean="0">
                <a:latin typeface="+mn-ea"/>
              </a:rPr>
              <a:t>우표작품지도</a:t>
            </a:r>
            <a:endParaRPr lang="ko-KR" altLang="en-US" sz="1000" dirty="0">
              <a:latin typeface="+mn-ea"/>
            </a:endParaRPr>
          </a:p>
        </p:txBody>
      </p:sp>
      <p:sp>
        <p:nvSpPr>
          <p:cNvPr id="42" name="TextBox 51"/>
          <p:cNvSpPr txBox="1"/>
          <p:nvPr/>
        </p:nvSpPr>
        <p:spPr>
          <a:xfrm>
            <a:off x="7545301" y="4491081"/>
            <a:ext cx="1387494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ko-KR"/>
            </a:defPPr>
            <a:lvl1pPr marL="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ko-KR" altLang="en-US" sz="1000" dirty="0">
                <a:latin typeface="+mn-ea"/>
              </a:rPr>
              <a:t>과정 만족도 조사 및</a:t>
            </a:r>
            <a:endParaRPr lang="en-US" altLang="ko-KR" sz="1000" dirty="0">
              <a:latin typeface="+mn-ea"/>
            </a:endParaRPr>
          </a:p>
          <a:p>
            <a:pPr algn="ctr"/>
            <a:r>
              <a:rPr lang="ko-KR" altLang="en-US" sz="1000" dirty="0" smtClean="0">
                <a:latin typeface="+mn-ea"/>
              </a:rPr>
              <a:t>의견수렴</a:t>
            </a:r>
            <a:endParaRPr lang="ko-KR" altLang="en-US" sz="1000" dirty="0">
              <a:latin typeface="+mn-ea"/>
            </a:endParaRPr>
          </a:p>
        </p:txBody>
      </p:sp>
      <p:graphicFrame>
        <p:nvGraphicFramePr>
          <p:cNvPr id="4" name="표 3"/>
          <p:cNvGraphicFramePr>
            <a:graphicFrameLocks noGrp="1"/>
          </p:cNvGraphicFramePr>
          <p:nvPr>
            <p:extLst>
              <p:ext uri="{D42A27DB-BD31-4B8C-83A1-F6EECF244321}">
                <p14:modId xmlns="" xmlns:p14="http://schemas.microsoft.com/office/powerpoint/2010/main" val="2402591839"/>
              </p:ext>
            </p:extLst>
          </p:nvPr>
        </p:nvGraphicFramePr>
        <p:xfrm>
          <a:off x="1096876" y="5059706"/>
          <a:ext cx="7860208" cy="124968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855156"/>
                <a:gridCol w="6005052"/>
              </a:tblGrid>
              <a:tr h="379098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100" b="1" dirty="0" smtClean="0">
                          <a:solidFill>
                            <a:schemeClr val="tx1"/>
                          </a:solidFill>
                          <a:latin typeface="나눔바른고딕" panose="020B0603020101020101" pitchFamily="50" charset="-127"/>
                          <a:ea typeface="나눔바른고딕" panose="020B0603020101020101" pitchFamily="50" charset="-127"/>
                        </a:rPr>
                        <a:t>교육 목표</a:t>
                      </a:r>
                      <a:endParaRPr lang="ko-KR" altLang="en-US" sz="1100" b="1" dirty="0">
                        <a:solidFill>
                          <a:schemeClr val="tx1"/>
                        </a:solidFill>
                        <a:latin typeface="나눔바른고딕" panose="020B0603020101020101" pitchFamily="50" charset="-127"/>
                        <a:ea typeface="나눔바른고딕" panose="020B0603020101020101" pitchFamily="50" charset="-127"/>
                      </a:endParaRPr>
                    </a:p>
                  </a:txBody>
                  <a:tcPr anchor="ctr">
                    <a:lnL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82550" indent="-82550" latinLnBrk="1">
                        <a:spcBef>
                          <a:spcPts val="300"/>
                        </a:spcBef>
                        <a:buFont typeface="Arial" panose="020B0604020202020204" pitchFamily="34" charset="0"/>
                        <a:buChar char="•"/>
                      </a:pPr>
                      <a:r>
                        <a:rPr lang="ko-KR" altLang="en-US" sz="1000" b="0" dirty="0" smtClean="0">
                          <a:solidFill>
                            <a:schemeClr val="tx1"/>
                          </a:solidFill>
                          <a:latin typeface="+mn-lt"/>
                          <a:ea typeface="나눔바른고딕" panose="020B0603020101020101" pitchFamily="50" charset="-127"/>
                        </a:rPr>
                        <a:t>우표를</a:t>
                      </a:r>
                      <a:r>
                        <a:rPr lang="ko-KR" altLang="en-US" sz="1000" b="0" baseline="0" dirty="0" smtClean="0">
                          <a:solidFill>
                            <a:schemeClr val="tx1"/>
                          </a:solidFill>
                          <a:latin typeface="+mn-lt"/>
                          <a:ea typeface="나눔바른고딕" panose="020B0603020101020101" pitchFamily="50" charset="-127"/>
                        </a:rPr>
                        <a:t> 활용한 교육콘텐츠의 이해와 활용능력 배양</a:t>
                      </a:r>
                      <a:endParaRPr lang="en-US" altLang="ko-KR" sz="1000" b="0" dirty="0" smtClean="0">
                        <a:solidFill>
                          <a:schemeClr val="tx1"/>
                        </a:solidFill>
                        <a:latin typeface="+mn-lt"/>
                        <a:ea typeface="나눔바른고딕" panose="020B0603020101020101" pitchFamily="50" charset="-127"/>
                      </a:endParaRPr>
                    </a:p>
                    <a:p>
                      <a:pPr marL="82550" indent="-82550" latinLnBrk="1">
                        <a:spcBef>
                          <a:spcPts val="300"/>
                        </a:spcBef>
                        <a:buFont typeface="Arial" panose="020B0604020202020204" pitchFamily="34" charset="0"/>
                        <a:buChar char="•"/>
                      </a:pPr>
                      <a:r>
                        <a:rPr lang="ko-KR" altLang="en-US" sz="1000" b="0" dirty="0" smtClean="0">
                          <a:solidFill>
                            <a:schemeClr val="tx1"/>
                          </a:solidFill>
                          <a:latin typeface="+mn-lt"/>
                          <a:ea typeface="나눔바른고딕" panose="020B0603020101020101" pitchFamily="50" charset="-127"/>
                        </a:rPr>
                        <a:t>인성교육의 이해 및 지도역량 강화</a:t>
                      </a:r>
                      <a:endParaRPr lang="en-US" altLang="ko-KR" sz="1000" b="0" dirty="0" smtClean="0">
                        <a:solidFill>
                          <a:schemeClr val="tx1"/>
                        </a:solidFill>
                        <a:latin typeface="+mn-lt"/>
                        <a:ea typeface="나눔바른고딕" panose="020B0603020101020101" pitchFamily="50" charset="-127"/>
                      </a:endParaRPr>
                    </a:p>
                    <a:p>
                      <a:pPr marL="82550" indent="-82550" latinLnBrk="1">
                        <a:spcBef>
                          <a:spcPts val="300"/>
                        </a:spcBef>
                        <a:buFont typeface="Arial" panose="020B0604020202020204" pitchFamily="34" charset="0"/>
                        <a:buChar char="•"/>
                      </a:pPr>
                      <a:r>
                        <a:rPr lang="ko-KR" altLang="en-US" sz="1000" b="0" dirty="0" smtClean="0">
                          <a:solidFill>
                            <a:schemeClr val="tx1"/>
                          </a:solidFill>
                          <a:latin typeface="+mn-lt"/>
                          <a:ea typeface="나눔바른고딕" panose="020B0603020101020101" pitchFamily="50" charset="-127"/>
                        </a:rPr>
                        <a:t>우표문화교육을 운영할 수 있는 전문 지도교원 양성</a:t>
                      </a:r>
                      <a:endParaRPr lang="en-US" altLang="ko-KR" sz="1000" b="0" dirty="0" smtClean="0">
                        <a:solidFill>
                          <a:schemeClr val="tx1"/>
                        </a:solidFill>
                        <a:latin typeface="+mn-lt"/>
                        <a:ea typeface="나눔바른고딕" panose="020B0603020101020101" pitchFamily="50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</a:tr>
              <a:tr h="379098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100" b="1" dirty="0" smtClean="0">
                          <a:solidFill>
                            <a:schemeClr val="tx1"/>
                          </a:solidFill>
                          <a:latin typeface="나눔바른고딕" panose="020B0603020101020101" pitchFamily="50" charset="-127"/>
                          <a:ea typeface="나눔바른고딕" panose="020B0603020101020101" pitchFamily="50" charset="-127"/>
                        </a:rPr>
                        <a:t>특징 및 주안점</a:t>
                      </a:r>
                      <a:endParaRPr lang="ko-KR" altLang="en-US" sz="1100" b="1" dirty="0">
                        <a:solidFill>
                          <a:schemeClr val="tx1"/>
                        </a:solidFill>
                        <a:latin typeface="나눔바른고딕" panose="020B0603020101020101" pitchFamily="50" charset="-127"/>
                        <a:ea typeface="나눔바른고딕" panose="020B0603020101020101" pitchFamily="50" charset="-127"/>
                      </a:endParaRPr>
                    </a:p>
                  </a:txBody>
                  <a:tcPr anchor="ctr">
                    <a:lnL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82550" marR="0" lvl="0" indent="-82550" algn="l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30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lang="ko-KR" altLang="en-US" sz="1000" b="0" dirty="0" smtClean="0">
                          <a:solidFill>
                            <a:schemeClr val="tx1"/>
                          </a:solidFill>
                          <a:latin typeface="+mn-lt"/>
                          <a:ea typeface="나눔바른고딕" panose="020B0603020101020101" pitchFamily="50" charset="-127"/>
                        </a:rPr>
                        <a:t>자 유학기제</a:t>
                      </a:r>
                      <a:r>
                        <a:rPr lang="en-US" altLang="ko-KR" sz="1000" b="0" dirty="0" smtClean="0">
                          <a:solidFill>
                            <a:schemeClr val="tx1"/>
                          </a:solidFill>
                          <a:latin typeface="+mn-lt"/>
                          <a:ea typeface="나눔바른고딕" panose="020B0603020101020101" pitchFamily="50" charset="-127"/>
                        </a:rPr>
                        <a:t>, </a:t>
                      </a:r>
                      <a:r>
                        <a:rPr lang="ko-KR" altLang="en-US" sz="1000" b="0" dirty="0" smtClean="0">
                          <a:solidFill>
                            <a:schemeClr val="tx1"/>
                          </a:solidFill>
                          <a:latin typeface="+mn-lt"/>
                          <a:ea typeface="나눔바른고딕" panose="020B0603020101020101" pitchFamily="50" charset="-127"/>
                        </a:rPr>
                        <a:t>학교 동아리</a:t>
                      </a:r>
                      <a:r>
                        <a:rPr lang="ko-KR" altLang="en-US" sz="1000" b="0" baseline="0" dirty="0" smtClean="0">
                          <a:solidFill>
                            <a:schemeClr val="tx1"/>
                          </a:solidFill>
                          <a:latin typeface="+mn-lt"/>
                          <a:ea typeface="나눔바른고딕" panose="020B0603020101020101" pitchFamily="50" charset="-127"/>
                        </a:rPr>
                        <a:t> 운영</a:t>
                      </a:r>
                      <a:r>
                        <a:rPr lang="en-US" altLang="ko-KR" sz="1000" b="0" baseline="0" dirty="0" smtClean="0">
                          <a:solidFill>
                            <a:schemeClr val="tx1"/>
                          </a:solidFill>
                          <a:latin typeface="+mn-lt"/>
                          <a:ea typeface="나눔바른고딕" panose="020B0603020101020101" pitchFamily="50" charset="-127"/>
                        </a:rPr>
                        <a:t>, </a:t>
                      </a:r>
                      <a:r>
                        <a:rPr lang="ko-KR" altLang="en-US" sz="1000" b="0" baseline="0" dirty="0" smtClean="0">
                          <a:solidFill>
                            <a:schemeClr val="tx1"/>
                          </a:solidFill>
                          <a:latin typeface="+mn-lt"/>
                          <a:ea typeface="나눔바른고딕" panose="020B0603020101020101" pitchFamily="50" charset="-127"/>
                        </a:rPr>
                        <a:t>교육과정에서 활용할 수 있는 새로운 교육콘텐츠 습득 및 교원간 네트워크 구축 </a:t>
                      </a:r>
                      <a:endParaRPr lang="en-US" altLang="ko-KR" sz="1000" b="0" dirty="0" smtClean="0">
                        <a:solidFill>
                          <a:schemeClr val="tx1"/>
                        </a:solidFill>
                        <a:latin typeface="+mn-lt"/>
                        <a:ea typeface="나눔바른고딕" panose="020B0603020101020101" pitchFamily="50" charset="-127"/>
                      </a:endParaRPr>
                    </a:p>
                    <a:p>
                      <a:pPr marL="82550" marR="0" indent="-82550" algn="l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30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lang="ko-KR" altLang="en-US" sz="1000" b="0" dirty="0" smtClean="0">
                          <a:solidFill>
                            <a:schemeClr val="tx1"/>
                          </a:solidFill>
                          <a:latin typeface="+mn-lt"/>
                          <a:ea typeface="나눔바른고딕" panose="020B0603020101020101" pitchFamily="50" charset="-127"/>
                        </a:rPr>
                        <a:t>신규 제작된 우표 교육콘텐츠 적용 및 최적의 교수방법 제시</a:t>
                      </a:r>
                      <a:endParaRPr lang="en-US" altLang="ko-KR" sz="1000" b="0" dirty="0" smtClean="0">
                        <a:solidFill>
                          <a:schemeClr val="tx1"/>
                        </a:solidFill>
                        <a:latin typeface="+mn-lt"/>
                        <a:ea typeface="나눔바른고딕" panose="020B0603020101020101" pitchFamily="50" charset="-127"/>
                      </a:endParaRPr>
                    </a:p>
                    <a:p>
                      <a:pPr marL="82550" marR="0" indent="-82550" algn="l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30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lang="ko-KR" altLang="en-US" sz="1000" b="0" dirty="0" smtClean="0">
                          <a:solidFill>
                            <a:schemeClr val="tx1"/>
                          </a:solidFill>
                          <a:latin typeface="+mn-lt"/>
                          <a:ea typeface="나눔바른고딕" panose="020B0603020101020101" pitchFamily="50" charset="-127"/>
                        </a:rPr>
                        <a:t>우표문화교육을 시현할 수 있는 우표문화 전문강사 육성 및 우표문화 확산을 통한 우표의 가치 증대 실현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sp>
        <p:nvSpPr>
          <p:cNvPr id="3" name="TextBox 2"/>
          <p:cNvSpPr txBox="1"/>
          <p:nvPr/>
        </p:nvSpPr>
        <p:spPr>
          <a:xfrm>
            <a:off x="1060363" y="2268228"/>
            <a:ext cx="7896721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1100" dirty="0" smtClean="0">
                <a:latin typeface="+mj-lt"/>
                <a:ea typeface="맑은 고딕" panose="020B0503020000020004" pitchFamily="50" charset="-127"/>
              </a:rPr>
              <a:t>※. </a:t>
            </a:r>
            <a:r>
              <a:rPr lang="ko-KR" altLang="en-US" sz="1100" dirty="0" smtClean="0">
                <a:latin typeface="+mj-lt"/>
              </a:rPr>
              <a:t>연수에 참가하는 교원은 같은 기간에 예정된 청소년 </a:t>
            </a:r>
            <a:r>
              <a:rPr lang="ko-KR" altLang="en-US" sz="1100" i="1" dirty="0" smtClean="0">
                <a:latin typeface="+mj-lt"/>
              </a:rPr>
              <a:t>여름 우표교실</a:t>
            </a:r>
            <a:r>
              <a:rPr lang="ko-KR" altLang="en-US" sz="1100" i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*</a:t>
            </a:r>
            <a:r>
              <a:rPr lang="ko-KR" altLang="en-US" sz="1100" dirty="0" smtClean="0">
                <a:latin typeface="+mj-lt"/>
              </a:rPr>
              <a:t>에 자녀</a:t>
            </a:r>
            <a:r>
              <a:rPr lang="en-US" altLang="ko-KR" sz="1100" dirty="0" smtClean="0">
                <a:latin typeface="+mj-lt"/>
              </a:rPr>
              <a:t>, </a:t>
            </a:r>
            <a:r>
              <a:rPr lang="ko-KR" altLang="en-US" sz="1100" dirty="0" smtClean="0">
                <a:latin typeface="+mj-lt"/>
              </a:rPr>
              <a:t>학생을 동반하여 신청 가능함</a:t>
            </a:r>
            <a:r>
              <a:rPr lang="en-US" altLang="ko-KR" sz="1100" dirty="0" smtClean="0">
                <a:latin typeface="+mj-lt"/>
              </a:rPr>
              <a:t>(</a:t>
            </a:r>
            <a:r>
              <a:rPr lang="ko-KR" altLang="en-US" sz="1100" dirty="0" smtClean="0">
                <a:latin typeface="+mj-lt"/>
              </a:rPr>
              <a:t>단</a:t>
            </a:r>
            <a:r>
              <a:rPr lang="en-US" altLang="ko-KR" sz="1100" dirty="0" smtClean="0">
                <a:latin typeface="+mj-lt"/>
              </a:rPr>
              <a:t>, </a:t>
            </a:r>
            <a:r>
              <a:rPr lang="ko-KR" altLang="en-US" sz="1100" dirty="0" smtClean="0">
                <a:latin typeface="+mj-lt"/>
              </a:rPr>
              <a:t>중등</a:t>
            </a:r>
            <a:r>
              <a:rPr lang="en-US" altLang="ko-KR" sz="1100" dirty="0" smtClean="0">
                <a:latin typeface="+mj-lt"/>
              </a:rPr>
              <a:t>1~2</a:t>
            </a:r>
            <a:r>
              <a:rPr lang="ko-KR" altLang="en-US" sz="1100" dirty="0" smtClean="0">
                <a:latin typeface="+mj-lt"/>
              </a:rPr>
              <a:t>학년 대상</a:t>
            </a:r>
            <a:r>
              <a:rPr lang="en-US" altLang="ko-KR" sz="1100" dirty="0" smtClean="0">
                <a:latin typeface="+mj-lt"/>
              </a:rPr>
              <a:t>)</a:t>
            </a:r>
            <a:endParaRPr lang="ko-KR" altLang="en-US" sz="1100" dirty="0">
              <a:latin typeface="+mj-lt"/>
            </a:endParaRPr>
          </a:p>
        </p:txBody>
      </p:sp>
      <p:sp>
        <p:nvSpPr>
          <p:cNvPr id="36" name="TextBox 35"/>
          <p:cNvSpPr txBox="1"/>
          <p:nvPr/>
        </p:nvSpPr>
        <p:spPr>
          <a:xfrm>
            <a:off x="776164" y="6374849"/>
            <a:ext cx="845199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171450" indent="-171450">
              <a:buFont typeface="Arial" panose="020B0604020202020204" pitchFamily="34" charset="0"/>
              <a:buChar char="•"/>
            </a:pPr>
            <a:r>
              <a:rPr lang="ko-KR" altLang="en-US" sz="900" dirty="0" smtClean="0">
                <a:latin typeface="+mn-ea"/>
              </a:rPr>
              <a:t>청소년 여름 우표교실 </a:t>
            </a:r>
            <a:r>
              <a:rPr lang="en-US" altLang="ko-KR" sz="900" dirty="0" smtClean="0">
                <a:latin typeface="+mn-ea"/>
              </a:rPr>
              <a:t>:</a:t>
            </a:r>
            <a:r>
              <a:rPr lang="ko-KR" altLang="en-US" sz="900" dirty="0">
                <a:latin typeface="+mn-ea"/>
              </a:rPr>
              <a:t> </a:t>
            </a:r>
            <a:r>
              <a:rPr lang="ko-KR" altLang="en-US" sz="900" dirty="0" smtClean="0">
                <a:latin typeface="+mn-ea"/>
              </a:rPr>
              <a:t>창의적 인성교육과 흥미로운 레크리에션 활동을 통해  평소 학업으로 지친 청소년들에게 힐링의 시간과 함께 인성 발달에 목적을 둔 전인교육프로그램</a:t>
            </a:r>
            <a:r>
              <a:rPr lang="en-US" altLang="ko-KR" sz="900" dirty="0" smtClean="0">
                <a:latin typeface="+mn-ea"/>
              </a:rPr>
              <a:t/>
            </a:r>
            <a:br>
              <a:rPr lang="en-US" altLang="ko-KR" sz="900" dirty="0" smtClean="0">
                <a:latin typeface="+mn-ea"/>
              </a:rPr>
            </a:br>
            <a:r>
              <a:rPr lang="en-US" altLang="ko-KR" sz="900" dirty="0" smtClean="0">
                <a:latin typeface="+mn-ea"/>
              </a:rPr>
              <a:t>                                         7</a:t>
            </a:r>
            <a:r>
              <a:rPr lang="ko-KR" altLang="en-US" sz="900" dirty="0" smtClean="0">
                <a:latin typeface="+mn-ea"/>
              </a:rPr>
              <a:t>월 </a:t>
            </a:r>
            <a:r>
              <a:rPr lang="en-US" altLang="ko-KR" sz="900" dirty="0" smtClean="0">
                <a:latin typeface="+mn-ea"/>
              </a:rPr>
              <a:t>31</a:t>
            </a:r>
            <a:r>
              <a:rPr lang="ko-KR" altLang="en-US" sz="900" dirty="0" smtClean="0">
                <a:latin typeface="+mn-ea"/>
              </a:rPr>
              <a:t>일 </a:t>
            </a:r>
            <a:r>
              <a:rPr lang="en-US" altLang="ko-KR" sz="900" dirty="0" smtClean="0">
                <a:latin typeface="+mn-ea"/>
              </a:rPr>
              <a:t>~ 8</a:t>
            </a:r>
            <a:r>
              <a:rPr lang="ko-KR" altLang="en-US" sz="900" dirty="0" smtClean="0">
                <a:latin typeface="+mn-ea"/>
              </a:rPr>
              <a:t>월 </a:t>
            </a:r>
            <a:r>
              <a:rPr lang="en-US" altLang="ko-KR" sz="900" dirty="0" smtClean="0">
                <a:latin typeface="+mn-ea"/>
              </a:rPr>
              <a:t>2</a:t>
            </a:r>
            <a:r>
              <a:rPr lang="ko-KR" altLang="en-US" sz="900" dirty="0" smtClean="0">
                <a:latin typeface="+mn-ea"/>
              </a:rPr>
              <a:t>일</a:t>
            </a:r>
            <a:r>
              <a:rPr lang="en-US" altLang="ko-KR" sz="900" dirty="0" smtClean="0">
                <a:latin typeface="+mn-ea"/>
              </a:rPr>
              <a:t>(1</a:t>
            </a:r>
            <a:r>
              <a:rPr lang="ko-KR" altLang="en-US" sz="900" dirty="0" smtClean="0">
                <a:latin typeface="+mn-ea"/>
              </a:rPr>
              <a:t>차</a:t>
            </a:r>
            <a:r>
              <a:rPr lang="en-US" altLang="ko-KR" sz="900" dirty="0" smtClean="0">
                <a:latin typeface="+mn-ea"/>
              </a:rPr>
              <a:t>), 8</a:t>
            </a:r>
            <a:r>
              <a:rPr lang="ko-KR" altLang="en-US" sz="900" dirty="0" smtClean="0">
                <a:latin typeface="+mn-ea"/>
              </a:rPr>
              <a:t>월 </a:t>
            </a:r>
            <a:r>
              <a:rPr lang="en-US" altLang="ko-KR" sz="900" dirty="0" smtClean="0">
                <a:latin typeface="+mn-ea"/>
              </a:rPr>
              <a:t>2</a:t>
            </a:r>
            <a:r>
              <a:rPr lang="ko-KR" altLang="en-US" sz="900" dirty="0" smtClean="0">
                <a:latin typeface="+mn-ea"/>
              </a:rPr>
              <a:t>일</a:t>
            </a:r>
            <a:r>
              <a:rPr lang="en-US" altLang="ko-KR" sz="900" dirty="0" smtClean="0">
                <a:latin typeface="+mn-ea"/>
              </a:rPr>
              <a:t>~ 8</a:t>
            </a:r>
            <a:r>
              <a:rPr lang="ko-KR" altLang="en-US" sz="900" dirty="0" smtClean="0">
                <a:latin typeface="+mn-ea"/>
              </a:rPr>
              <a:t>월 </a:t>
            </a:r>
            <a:r>
              <a:rPr lang="en-US" altLang="ko-KR" sz="900" dirty="0" smtClean="0">
                <a:latin typeface="+mn-ea"/>
              </a:rPr>
              <a:t>4</a:t>
            </a:r>
            <a:r>
              <a:rPr lang="ko-KR" altLang="en-US" sz="900" dirty="0" smtClean="0">
                <a:latin typeface="+mn-ea"/>
              </a:rPr>
              <a:t>일</a:t>
            </a:r>
            <a:r>
              <a:rPr lang="en-US" altLang="ko-KR" sz="900" dirty="0" smtClean="0">
                <a:latin typeface="+mn-ea"/>
              </a:rPr>
              <a:t>(2</a:t>
            </a:r>
            <a:r>
              <a:rPr lang="ko-KR" altLang="en-US" sz="900" dirty="0" smtClean="0">
                <a:latin typeface="+mn-ea"/>
              </a:rPr>
              <a:t>차</a:t>
            </a:r>
            <a:r>
              <a:rPr lang="en-US" altLang="ko-KR" sz="900" dirty="0" smtClean="0">
                <a:latin typeface="+mn-ea"/>
              </a:rPr>
              <a:t>), </a:t>
            </a:r>
            <a:r>
              <a:rPr lang="ko-KR" altLang="en-US" sz="900" dirty="0" smtClean="0">
                <a:latin typeface="+mn-ea"/>
              </a:rPr>
              <a:t>참가비 무료</a:t>
            </a:r>
            <a:r>
              <a:rPr lang="en-US" altLang="ko-KR" sz="900" dirty="0" smtClean="0">
                <a:latin typeface="+mn-ea"/>
              </a:rPr>
              <a:t>, </a:t>
            </a:r>
            <a:r>
              <a:rPr lang="ko-KR" altLang="en-US" sz="900" dirty="0" smtClean="0">
                <a:latin typeface="+mn-ea"/>
              </a:rPr>
              <a:t>우정공무원교육원 주최</a:t>
            </a:r>
            <a:endParaRPr lang="en-US" altLang="ko-KR" sz="900" dirty="0">
              <a:latin typeface="+mn-ea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238278107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제목 13"/>
          <p:cNvSpPr>
            <a:spLocks noGrp="1"/>
          </p:cNvSpPr>
          <p:nvPr>
            <p:ph type="title"/>
          </p:nvPr>
        </p:nvSpPr>
        <p:spPr>
          <a:xfrm>
            <a:off x="272480" y="116632"/>
            <a:ext cx="4787961" cy="441427"/>
          </a:xfrm>
        </p:spPr>
        <p:txBody>
          <a:bodyPr/>
          <a:lstStyle/>
          <a:p>
            <a:pPr>
              <a:tabLst>
                <a:tab pos="625475" algn="l"/>
              </a:tabLst>
            </a:pPr>
            <a:r>
              <a:rPr lang="ko-KR" altLang="en-US" dirty="0" smtClean="0">
                <a:solidFill>
                  <a:schemeClr val="tx1"/>
                </a:solidFill>
                <a:latin typeface="다음_Regular" panose="02000603060000000000" pitchFamily="2" charset="-127"/>
                <a:ea typeface="다음_Regular" panose="02000603060000000000" pitchFamily="2" charset="-127"/>
              </a:rPr>
              <a:t>연수과정 시간표</a:t>
            </a:r>
            <a:endParaRPr lang="ko-KR" altLang="en-US" sz="1600" dirty="0">
              <a:solidFill>
                <a:schemeClr val="tx1"/>
              </a:solidFill>
              <a:latin typeface="다음_Regular" panose="02000603060000000000" pitchFamily="2" charset="-127"/>
              <a:ea typeface="다음_Regular" panose="02000603060000000000" pitchFamily="2" charset="-127"/>
            </a:endParaRPr>
          </a:p>
        </p:txBody>
      </p:sp>
      <p:sp>
        <p:nvSpPr>
          <p:cNvPr id="2" name="슬라이드 번호 개체 틀 1"/>
          <p:cNvSpPr>
            <a:spLocks noGrp="1"/>
          </p:cNvSpPr>
          <p:nvPr>
            <p:ph type="sldNum" sz="quarter" idx="12"/>
          </p:nvPr>
        </p:nvSpPr>
        <p:spPr>
          <a:xfrm>
            <a:off x="3838575" y="6622666"/>
            <a:ext cx="2228850" cy="226714"/>
          </a:xfrm>
        </p:spPr>
        <p:txBody>
          <a:bodyPr/>
          <a:lstStyle/>
          <a:p>
            <a:fld id="{411C68A0-3FD8-444B-A332-41AF8F0BCCC2}" type="slidenum">
              <a:rPr lang="ko-KR" altLang="en-US" smtClean="0">
                <a:latin typeface="+mn-ea"/>
              </a:rPr>
              <a:pPr/>
              <a:t>3</a:t>
            </a:fld>
            <a:endParaRPr lang="ko-KR" altLang="en-US" dirty="0">
              <a:latin typeface="+mn-ea"/>
            </a:endParaRPr>
          </a:p>
        </p:txBody>
      </p:sp>
      <p:graphicFrame>
        <p:nvGraphicFramePr>
          <p:cNvPr id="5" name="표 4"/>
          <p:cNvGraphicFramePr>
            <a:graphicFrameLocks noGrp="1"/>
          </p:cNvGraphicFramePr>
          <p:nvPr>
            <p:extLst>
              <p:ext uri="{D42A27DB-BD31-4B8C-83A1-F6EECF244321}">
                <p14:modId xmlns="" xmlns:p14="http://schemas.microsoft.com/office/powerpoint/2010/main" val="527403393"/>
              </p:ext>
            </p:extLst>
          </p:nvPr>
        </p:nvGraphicFramePr>
        <p:xfrm>
          <a:off x="273050" y="1341439"/>
          <a:ext cx="9324974" cy="4787904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092320"/>
                <a:gridCol w="2744218"/>
                <a:gridCol w="2744218"/>
                <a:gridCol w="2744218"/>
              </a:tblGrid>
              <a:tr h="359402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200" b="1" baseline="0" dirty="0" smtClean="0">
                          <a:solidFill>
                            <a:schemeClr val="bg1"/>
                          </a:solidFill>
                          <a:latin typeface="나눔바른고딕" panose="020B0603020101020101" pitchFamily="50" charset="-127"/>
                          <a:ea typeface="나눔바른고딕" panose="020B0603020101020101" pitchFamily="50" charset="-127"/>
                        </a:rPr>
                        <a:t>교육일자</a:t>
                      </a:r>
                      <a:endParaRPr lang="ko-KR" altLang="en-US" sz="1200" b="1" baseline="0" dirty="0">
                        <a:solidFill>
                          <a:schemeClr val="bg1"/>
                        </a:solidFill>
                        <a:latin typeface="나눔바른고딕" panose="020B0603020101020101" pitchFamily="50" charset="-127"/>
                        <a:ea typeface="나눔바른고딕" panose="020B0603020101020101" pitchFamily="50" charset="-127"/>
                      </a:endParaRPr>
                    </a:p>
                  </a:txBody>
                  <a:tcPr marL="3600" marR="3600" marT="3600" marB="3600" anchor="ctr">
                    <a:lnL w="317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1F497D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100" b="1" baseline="0" dirty="0" smtClean="0">
                          <a:solidFill>
                            <a:schemeClr val="tx1"/>
                          </a:solidFill>
                          <a:latin typeface="나눔바른고딕" panose="020B0603020101020101" pitchFamily="50" charset="-127"/>
                          <a:ea typeface="나눔바른고딕" panose="020B0603020101020101" pitchFamily="50" charset="-127"/>
                        </a:rPr>
                        <a:t>1</a:t>
                      </a:r>
                      <a:r>
                        <a:rPr lang="ko-KR" altLang="en-US" sz="1100" b="1" baseline="0" dirty="0" smtClean="0">
                          <a:solidFill>
                            <a:schemeClr val="tx1"/>
                          </a:solidFill>
                          <a:latin typeface="나눔바른고딕" panose="020B0603020101020101" pitchFamily="50" charset="-127"/>
                          <a:ea typeface="나눔바른고딕" panose="020B0603020101020101" pitchFamily="50" charset="-127"/>
                        </a:rPr>
                        <a:t>일차</a:t>
                      </a:r>
                      <a:endParaRPr lang="ko-KR" altLang="en-US" sz="1100" b="1" baseline="0" dirty="0">
                        <a:solidFill>
                          <a:schemeClr val="tx1"/>
                        </a:solidFill>
                        <a:latin typeface="나눔바른고딕" panose="020B0603020101020101" pitchFamily="50" charset="-127"/>
                        <a:ea typeface="나눔바른고딕" panose="020B0603020101020101" pitchFamily="50" charset="-127"/>
                      </a:endParaRPr>
                    </a:p>
                  </a:txBody>
                  <a:tcPr marL="3600" marR="3600" marT="3600" marB="3600" anchor="ctr">
                    <a:lnL w="317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100" b="1" baseline="0" dirty="0" smtClean="0">
                          <a:solidFill>
                            <a:schemeClr val="tx1"/>
                          </a:solidFill>
                          <a:latin typeface="나눔바른고딕" panose="020B0603020101020101" pitchFamily="50" charset="-127"/>
                          <a:ea typeface="나눔바른고딕" panose="020B0603020101020101" pitchFamily="50" charset="-127"/>
                        </a:rPr>
                        <a:t>2</a:t>
                      </a:r>
                      <a:r>
                        <a:rPr lang="ko-KR" altLang="en-US" sz="1100" b="1" baseline="0" dirty="0" smtClean="0">
                          <a:solidFill>
                            <a:schemeClr val="tx1"/>
                          </a:solidFill>
                          <a:latin typeface="나눔바른고딕" panose="020B0603020101020101" pitchFamily="50" charset="-127"/>
                          <a:ea typeface="나눔바른고딕" panose="020B0603020101020101" pitchFamily="50" charset="-127"/>
                        </a:rPr>
                        <a:t>일차</a:t>
                      </a:r>
                      <a:endParaRPr lang="ko-KR" altLang="en-US" sz="1100" b="1" baseline="0" dirty="0">
                        <a:solidFill>
                          <a:schemeClr val="tx1"/>
                        </a:solidFill>
                        <a:latin typeface="나눔바른고딕" panose="020B0603020101020101" pitchFamily="50" charset="-127"/>
                        <a:ea typeface="나눔바른고딕" panose="020B0603020101020101" pitchFamily="50" charset="-127"/>
                      </a:endParaRPr>
                    </a:p>
                  </a:txBody>
                  <a:tcPr marL="3600" marR="3600" marT="3600" marB="3600" anchor="ctr">
                    <a:lnL w="317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100" b="1" baseline="0" dirty="0" smtClean="0">
                          <a:solidFill>
                            <a:schemeClr val="tx1"/>
                          </a:solidFill>
                          <a:latin typeface="나눔바른고딕" panose="020B0603020101020101" pitchFamily="50" charset="-127"/>
                          <a:ea typeface="나눔바른고딕" panose="020B0603020101020101" pitchFamily="50" charset="-127"/>
                        </a:rPr>
                        <a:t>3</a:t>
                      </a:r>
                      <a:r>
                        <a:rPr lang="ko-KR" altLang="en-US" sz="1100" b="1" baseline="0" dirty="0" smtClean="0">
                          <a:solidFill>
                            <a:schemeClr val="tx1"/>
                          </a:solidFill>
                          <a:latin typeface="나눔바른고딕" panose="020B0603020101020101" pitchFamily="50" charset="-127"/>
                          <a:ea typeface="나눔바른고딕" panose="020B0603020101020101" pitchFamily="50" charset="-127"/>
                        </a:rPr>
                        <a:t>일차</a:t>
                      </a:r>
                      <a:endParaRPr lang="ko-KR" altLang="en-US" sz="1100" b="1" baseline="0" dirty="0">
                        <a:solidFill>
                          <a:schemeClr val="tx1"/>
                        </a:solidFill>
                        <a:latin typeface="나눔바른고딕" panose="020B0603020101020101" pitchFamily="50" charset="-127"/>
                        <a:ea typeface="나눔바른고딕" panose="020B0603020101020101" pitchFamily="50" charset="-127"/>
                      </a:endParaRPr>
                    </a:p>
                  </a:txBody>
                  <a:tcPr marL="3600" marR="3600" marT="3600" marB="3600" anchor="ctr">
                    <a:lnL w="317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</a:tr>
              <a:tr h="475080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200" b="1" baseline="0" dirty="0" smtClean="0">
                          <a:solidFill>
                            <a:schemeClr val="bg1"/>
                          </a:solidFill>
                          <a:latin typeface="나눔바른고딕" panose="020B0603020101020101" pitchFamily="50" charset="-127"/>
                          <a:ea typeface="나눔바른고딕" panose="020B0603020101020101" pitchFamily="50" charset="-127"/>
                        </a:rPr>
                        <a:t>과정</a:t>
                      </a:r>
                      <a:endParaRPr lang="ko-KR" altLang="en-US" sz="1200" b="1" baseline="0" dirty="0">
                        <a:solidFill>
                          <a:schemeClr val="bg1"/>
                        </a:solidFill>
                        <a:latin typeface="나눔바른고딕" panose="020B0603020101020101" pitchFamily="50" charset="-127"/>
                        <a:ea typeface="나눔바른고딕" panose="020B0603020101020101" pitchFamily="50" charset="-127"/>
                      </a:endParaRPr>
                    </a:p>
                  </a:txBody>
                  <a:tcPr marL="3600" marR="3600" marT="3600" marB="3600" anchor="ctr">
                    <a:lnL w="317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1F497D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endParaRPr lang="ko-KR" altLang="en-US" sz="1000" b="0" baseline="0" dirty="0">
                        <a:solidFill>
                          <a:schemeClr val="tx1"/>
                        </a:solidFill>
                        <a:latin typeface="나눔바른고딕" panose="020B0603020101020101" pitchFamily="50" charset="-127"/>
                        <a:ea typeface="나눔바른고딕" panose="020B0603020101020101" pitchFamily="50" charset="-127"/>
                      </a:endParaRPr>
                    </a:p>
                  </a:txBody>
                  <a:tcPr marL="3600" marR="3600" marT="3600" marB="3600" anchor="ctr">
                    <a:lnL w="317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endParaRPr lang="ko-KR" altLang="en-US" sz="1000" b="0" baseline="0" dirty="0">
                        <a:solidFill>
                          <a:schemeClr val="tx1"/>
                        </a:solidFill>
                        <a:latin typeface="나눔바른고딕" panose="020B0603020101020101" pitchFamily="50" charset="-127"/>
                        <a:ea typeface="나눔바른고딕" panose="020B0603020101020101" pitchFamily="50" charset="-127"/>
                      </a:endParaRPr>
                    </a:p>
                  </a:txBody>
                  <a:tcPr marL="3600" marR="3600" marT="3600" marB="3600" anchor="ctr">
                    <a:lnL w="317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endParaRPr lang="ko-KR" altLang="en-US" sz="1000" b="0" baseline="0" dirty="0">
                        <a:solidFill>
                          <a:schemeClr val="tx1"/>
                        </a:solidFill>
                        <a:latin typeface="나눔바른고딕" panose="020B0603020101020101" pitchFamily="50" charset="-127"/>
                        <a:ea typeface="나눔바른고딕" panose="020B0603020101020101" pitchFamily="50" charset="-127"/>
                      </a:endParaRPr>
                    </a:p>
                  </a:txBody>
                  <a:tcPr marL="3600" marR="3600" marT="3600" marB="3600" anchor="ctr">
                    <a:lnL w="317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</a:tr>
              <a:tr h="359402">
                <a:tc>
                  <a:txBody>
                    <a:bodyPr/>
                    <a:lstStyle/>
                    <a:p>
                      <a:pPr algn="ctr" latinLnBrk="1"/>
                      <a:endParaRPr lang="ko-KR" altLang="en-US" sz="1000" b="0" baseline="0" dirty="0">
                        <a:solidFill>
                          <a:schemeClr val="tx1"/>
                        </a:solidFill>
                        <a:latin typeface="나눔바른고딕" panose="020B0603020101020101" pitchFamily="50" charset="-127"/>
                        <a:ea typeface="나눔바른고딕" panose="020B0603020101020101" pitchFamily="50" charset="-127"/>
                      </a:endParaRPr>
                    </a:p>
                  </a:txBody>
                  <a:tcPr marL="3600" marR="3600" marT="3600" marB="3600" anchor="ctr">
                    <a:lnL w="317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gridSpan="3">
                  <a:txBody>
                    <a:bodyPr/>
                    <a:lstStyle/>
                    <a:p>
                      <a:pPr algn="ctr" latinLnBrk="1"/>
                      <a:endParaRPr lang="ko-KR" altLang="en-US" sz="1000" b="0" baseline="0" dirty="0">
                        <a:solidFill>
                          <a:schemeClr val="tx1"/>
                        </a:solidFill>
                        <a:latin typeface="나눔바른고딕" panose="020B0603020101020101" pitchFamily="50" charset="-127"/>
                        <a:ea typeface="나눔바른고딕" panose="020B0603020101020101" pitchFamily="50" charset="-127"/>
                      </a:endParaRPr>
                    </a:p>
                  </a:txBody>
                  <a:tcPr marL="3600" marR="3600" marT="3600" marB="3600" anchor="ctr">
                    <a:lnL w="317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 latinLnBrk="1"/>
                      <a:endParaRPr lang="ko-KR" altLang="en-US" sz="1000" b="0" baseline="0" dirty="0">
                        <a:solidFill>
                          <a:schemeClr val="tx1"/>
                        </a:solidFill>
                        <a:latin typeface="나눔바른고딕" panose="020B0603020101020101" pitchFamily="50" charset="-127"/>
                        <a:ea typeface="나눔바른고딕" panose="020B0603020101020101" pitchFamily="50" charset="-127"/>
                      </a:endParaRPr>
                    </a:p>
                  </a:txBody>
                  <a:tcPr marL="3600" marR="3600" marT="3600" marB="3600" anchor="ctr">
                    <a:lnL w="317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 latinLnBrk="1"/>
                      <a:endParaRPr lang="ko-KR" altLang="en-US" sz="1000" b="0" baseline="0" dirty="0">
                        <a:solidFill>
                          <a:schemeClr val="tx1"/>
                        </a:solidFill>
                        <a:latin typeface="나눔바른고딕" panose="020B0603020101020101" pitchFamily="50" charset="-127"/>
                        <a:ea typeface="나눔바른고딕" panose="020B0603020101020101" pitchFamily="50" charset="-127"/>
                      </a:endParaRPr>
                    </a:p>
                  </a:txBody>
                  <a:tcPr marL="3600" marR="3600" marT="3600" marB="3600" anchor="ctr">
                    <a:lnL w="317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</a:tr>
              <a:tr h="359402">
                <a:tc>
                  <a:txBody>
                    <a:bodyPr/>
                    <a:lstStyle/>
                    <a:p>
                      <a:pPr algn="ctr" latinLnBrk="1"/>
                      <a:endParaRPr lang="ko-KR" altLang="en-US" sz="1000" b="0" baseline="0" dirty="0">
                        <a:solidFill>
                          <a:schemeClr val="tx1"/>
                        </a:solidFill>
                        <a:latin typeface="나눔바른고딕" panose="020B0603020101020101" pitchFamily="50" charset="-127"/>
                        <a:ea typeface="나눔바른고딕" panose="020B0603020101020101" pitchFamily="50" charset="-127"/>
                      </a:endParaRPr>
                    </a:p>
                  </a:txBody>
                  <a:tcPr marL="3600" marR="3600" marT="3600" marB="3600" anchor="ctr">
                    <a:lnL w="317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endParaRPr lang="ko-KR" altLang="en-US" sz="1050" b="1" baseline="0" dirty="0">
                        <a:solidFill>
                          <a:schemeClr val="tx1"/>
                        </a:solidFill>
                        <a:latin typeface="나눔바른고딕" panose="020B0603020101020101" pitchFamily="50" charset="-127"/>
                        <a:ea typeface="나눔바른고딕" panose="020B0603020101020101" pitchFamily="50" charset="-127"/>
                      </a:endParaRPr>
                    </a:p>
                  </a:txBody>
                  <a:tcPr marL="3600" marR="3600" marT="3600" marB="3600" anchor="ctr">
                    <a:lnL w="317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rowSpan="2">
                  <a:txBody>
                    <a:bodyPr/>
                    <a:lstStyle/>
                    <a:p>
                      <a:pPr algn="ctr" latinLnBrk="1"/>
                      <a:r>
                        <a:rPr lang="ko-KR" altLang="en-US" sz="1050" b="1" baseline="0" dirty="0" smtClean="0">
                          <a:solidFill>
                            <a:schemeClr val="tx1"/>
                          </a:solidFill>
                          <a:latin typeface="나눔바른고딕" panose="020B0603020101020101" pitchFamily="50" charset="-127"/>
                          <a:ea typeface="나눔바른고딕" panose="020B0603020101020101" pitchFamily="50" charset="-127"/>
                        </a:rPr>
                        <a:t>의식계발을 통한 인성교육</a:t>
                      </a:r>
                      <a:endParaRPr lang="en-US" altLang="ko-KR" sz="1050" b="1" baseline="0" dirty="0" smtClean="0">
                        <a:solidFill>
                          <a:schemeClr val="tx1"/>
                        </a:solidFill>
                        <a:latin typeface="나눔바른고딕" panose="020B0603020101020101" pitchFamily="50" charset="-127"/>
                        <a:ea typeface="나눔바른고딕" panose="020B0603020101020101" pitchFamily="50" charset="-127"/>
                      </a:endParaRPr>
                    </a:p>
                  </a:txBody>
                  <a:tcPr marL="3600" marR="3600" marT="3600" marB="3600" anchor="ctr">
                    <a:lnL w="317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 rowSpan="3">
                  <a:txBody>
                    <a:bodyPr/>
                    <a:lstStyle/>
                    <a:p>
                      <a:pPr marL="0" marR="0" lvl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050" b="1" baseline="0" dirty="0" smtClean="0">
                          <a:solidFill>
                            <a:schemeClr val="tx1"/>
                          </a:solidFill>
                          <a:latin typeface="나눔바른고딕" panose="020B0603020101020101" pitchFamily="50" charset="-127"/>
                          <a:ea typeface="나눔바른고딕" panose="020B0603020101020101" pitchFamily="50" charset="-127"/>
                        </a:rPr>
                        <a:t>꿈을 키우고 끼를 찾는 우표문화 교육</a:t>
                      </a:r>
                      <a:endParaRPr lang="en-US" altLang="ko-KR" sz="1050" b="1" baseline="0" dirty="0" smtClean="0">
                        <a:solidFill>
                          <a:schemeClr val="tx1"/>
                        </a:solidFill>
                        <a:latin typeface="나눔바른고딕" panose="020B0603020101020101" pitchFamily="50" charset="-127"/>
                        <a:ea typeface="나눔바른고딕" panose="020B0603020101020101" pitchFamily="50" charset="-127"/>
                      </a:endParaRPr>
                    </a:p>
                  </a:txBody>
                  <a:tcPr marL="3600" marR="3600" marT="3600" marB="3600" anchor="ctr">
                    <a:lnL w="317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</a:tr>
              <a:tr h="359402">
                <a:tc>
                  <a:txBody>
                    <a:bodyPr/>
                    <a:lstStyle/>
                    <a:p>
                      <a:pPr algn="ctr" latinLnBrk="1"/>
                      <a:endParaRPr lang="ko-KR" altLang="en-US" sz="1000" b="0" baseline="0" dirty="0">
                        <a:solidFill>
                          <a:schemeClr val="tx1"/>
                        </a:solidFill>
                        <a:latin typeface="나눔바른고딕" panose="020B0603020101020101" pitchFamily="50" charset="-127"/>
                        <a:ea typeface="나눔바른고딕" panose="020B0603020101020101" pitchFamily="50" charset="-127"/>
                      </a:endParaRPr>
                    </a:p>
                  </a:txBody>
                  <a:tcPr marL="3600" marR="3600" marT="3600" marB="3600" anchor="ctr">
                    <a:lnL w="317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050" b="1" spc="-40" baseline="0" dirty="0" smtClean="0">
                          <a:solidFill>
                            <a:schemeClr val="tx1"/>
                          </a:solidFill>
                          <a:latin typeface="나눔바른고딕" panose="020B0603020101020101" pitchFamily="50" charset="-127"/>
                          <a:ea typeface="나눔바른고딕" panose="020B0603020101020101" pitchFamily="50" charset="-127"/>
                        </a:rPr>
                        <a:t>오리엔테이션</a:t>
                      </a:r>
                      <a:endParaRPr lang="ko-KR" altLang="en-US" sz="1050" b="1" spc="-40" baseline="0" dirty="0">
                        <a:solidFill>
                          <a:schemeClr val="tx1"/>
                        </a:solidFill>
                        <a:latin typeface="나눔바른고딕" panose="020B0603020101020101" pitchFamily="50" charset="-127"/>
                        <a:ea typeface="나눔바른고딕" panose="020B0603020101020101" pitchFamily="50" charset="-127"/>
                      </a:endParaRPr>
                    </a:p>
                  </a:txBody>
                  <a:tcPr marL="3600" marR="3600" marT="3600" marB="3600" anchor="ctr">
                    <a:lnL w="317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 vMerge="1">
                  <a:txBody>
                    <a:bodyPr/>
                    <a:lstStyle/>
                    <a:p>
                      <a:pPr algn="ctr" latinLnBrk="1"/>
                      <a:endParaRPr lang="en-US" altLang="ko-KR" sz="1050" b="1" baseline="0" dirty="0" smtClean="0">
                        <a:solidFill>
                          <a:schemeClr val="tx1"/>
                        </a:solidFill>
                        <a:latin typeface="나눔바른고딕" panose="020B0603020101020101" pitchFamily="50" charset="-127"/>
                        <a:ea typeface="나눔바른고딕" panose="020B0603020101020101" pitchFamily="50" charset="-127"/>
                      </a:endParaRPr>
                    </a:p>
                  </a:txBody>
                  <a:tcPr marL="3600" marR="3600" marT="3600" marB="3600" anchor="ctr">
                    <a:lnL w="317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 vMerge="1">
                  <a:txBody>
                    <a:bodyPr/>
                    <a:lstStyle/>
                    <a:p>
                      <a:pPr marL="0" marR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ko-KR" altLang="en-US" sz="1050" b="1" baseline="0" dirty="0" smtClean="0">
                        <a:solidFill>
                          <a:schemeClr val="tx1"/>
                        </a:solidFill>
                        <a:latin typeface="나눔바른고딕" panose="020B0603020101020101" pitchFamily="50" charset="-127"/>
                        <a:ea typeface="나눔바른고딕" panose="020B0603020101020101" pitchFamily="50" charset="-127"/>
                      </a:endParaRPr>
                    </a:p>
                  </a:txBody>
                  <a:tcPr marL="3600" marR="3600" marT="3600" marB="3600" anchor="ctr">
                    <a:lnL w="317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</a:tr>
              <a:tr h="359402">
                <a:tc>
                  <a:txBody>
                    <a:bodyPr/>
                    <a:lstStyle/>
                    <a:p>
                      <a:pPr algn="ctr" latinLnBrk="1"/>
                      <a:endParaRPr lang="ko-KR" altLang="en-US" sz="1000" b="0" baseline="0" dirty="0">
                        <a:solidFill>
                          <a:schemeClr val="tx1"/>
                        </a:solidFill>
                        <a:latin typeface="나눔바른고딕" panose="020B0603020101020101" pitchFamily="50" charset="-127"/>
                        <a:ea typeface="나눔바른고딕" panose="020B0603020101020101" pitchFamily="50" charset="-127"/>
                      </a:endParaRPr>
                    </a:p>
                  </a:txBody>
                  <a:tcPr marL="3600" marR="3600" marT="3600" marB="3600" anchor="ctr">
                    <a:lnL w="317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050" b="1" spc="-40" baseline="0" dirty="0" smtClean="0">
                          <a:solidFill>
                            <a:schemeClr val="tx1"/>
                          </a:solidFill>
                          <a:latin typeface="나눔바른고딕" panose="020B0603020101020101" pitchFamily="50" charset="-127"/>
                          <a:ea typeface="나눔바른고딕" panose="020B0603020101020101" pitchFamily="50" charset="-127"/>
                        </a:rPr>
                        <a:t>우정사업의 이해</a:t>
                      </a:r>
                      <a:endParaRPr lang="ko-KR" altLang="en-US" sz="1050" b="1" spc="-40" baseline="0" dirty="0">
                        <a:solidFill>
                          <a:schemeClr val="tx1"/>
                        </a:solidFill>
                        <a:latin typeface="나눔바른고딕" panose="020B0603020101020101" pitchFamily="50" charset="-127"/>
                        <a:ea typeface="나눔바른고딕" panose="020B0603020101020101" pitchFamily="50" charset="-127"/>
                      </a:endParaRPr>
                    </a:p>
                  </a:txBody>
                  <a:tcPr marL="3600" marR="3600" marT="3600" marB="3600" anchor="ctr">
                    <a:lnL w="317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050" b="1" baseline="0" dirty="0" smtClean="0">
                          <a:solidFill>
                            <a:schemeClr val="tx1"/>
                          </a:solidFill>
                          <a:latin typeface="나눔바른고딕" panose="020B0603020101020101" pitchFamily="50" charset="-127"/>
                          <a:ea typeface="나눔바른고딕" panose="020B0603020101020101" pitchFamily="50" charset="-127"/>
                        </a:rPr>
                        <a:t>우표문화교육의 이해 </a:t>
                      </a:r>
                      <a:endParaRPr lang="en-US" altLang="ko-KR" sz="1050" b="1" baseline="0" dirty="0" smtClean="0">
                        <a:solidFill>
                          <a:schemeClr val="tx1"/>
                        </a:solidFill>
                        <a:latin typeface="나눔바른고딕" panose="020B0603020101020101" pitchFamily="50" charset="-127"/>
                        <a:ea typeface="나눔바른고딕" panose="020B0603020101020101" pitchFamily="50" charset="-127"/>
                      </a:endParaRPr>
                    </a:p>
                  </a:txBody>
                  <a:tcPr marL="3600" marR="3600" marT="3600" marB="3600" anchor="ctr">
                    <a:lnL w="317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 vMerge="1">
                  <a:txBody>
                    <a:bodyPr/>
                    <a:lstStyle/>
                    <a:p>
                      <a:pPr marL="0" marR="0" lvl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ko-KR" altLang="en-US" sz="1050" b="1" baseline="0" dirty="0" smtClean="0">
                        <a:solidFill>
                          <a:schemeClr val="tx1"/>
                        </a:solidFill>
                        <a:latin typeface="나눔바른고딕" panose="020B0603020101020101" pitchFamily="50" charset="-127"/>
                        <a:ea typeface="나눔바른고딕" panose="020B0603020101020101" pitchFamily="50" charset="-127"/>
                      </a:endParaRPr>
                    </a:p>
                  </a:txBody>
                  <a:tcPr marL="3600" marR="3600" marT="3600" marB="3600" anchor="ctr">
                    <a:lnL w="317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</a:tr>
              <a:tr h="359402">
                <a:tc>
                  <a:txBody>
                    <a:bodyPr/>
                    <a:lstStyle/>
                    <a:p>
                      <a:pPr algn="ctr" latinLnBrk="1"/>
                      <a:endParaRPr lang="ko-KR" altLang="en-US" sz="1000" b="0" baseline="0" dirty="0">
                        <a:solidFill>
                          <a:schemeClr val="tx1"/>
                        </a:solidFill>
                        <a:latin typeface="나눔바른고딕" panose="020B0603020101020101" pitchFamily="50" charset="-127"/>
                        <a:ea typeface="나눔바른고딕" panose="020B0603020101020101" pitchFamily="50" charset="-127"/>
                      </a:endParaRPr>
                    </a:p>
                  </a:txBody>
                  <a:tcPr marL="3600" marR="3600" marT="3600" marB="3600" anchor="ctr">
                    <a:lnL w="317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gridSpan="3">
                  <a:txBody>
                    <a:bodyPr/>
                    <a:lstStyle/>
                    <a:p>
                      <a:pPr algn="ctr" latinLnBrk="1"/>
                      <a:r>
                        <a:rPr lang="ko-KR" altLang="en-US" sz="1050" b="1" baseline="0" dirty="0" smtClean="0">
                          <a:solidFill>
                            <a:schemeClr val="tx1"/>
                          </a:solidFill>
                          <a:latin typeface="나눔바른고딕" panose="020B0603020101020101" pitchFamily="50" charset="-127"/>
                          <a:ea typeface="나눔바른고딕" panose="020B0603020101020101" pitchFamily="50" charset="-127"/>
                        </a:rPr>
                        <a:t>중식</a:t>
                      </a:r>
                      <a:endParaRPr lang="ko-KR" altLang="en-US" sz="1050" b="1" baseline="0" dirty="0">
                        <a:solidFill>
                          <a:schemeClr val="tx1"/>
                        </a:solidFill>
                        <a:latin typeface="나눔바른고딕" panose="020B0603020101020101" pitchFamily="50" charset="-127"/>
                        <a:ea typeface="나눔바른고딕" panose="020B0603020101020101" pitchFamily="50" charset="-127"/>
                      </a:endParaRPr>
                    </a:p>
                  </a:txBody>
                  <a:tcPr marL="3600" marR="3600" marT="3600" marB="3600" anchor="ctr">
                    <a:lnL w="317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 latinLnBrk="1"/>
                      <a:endParaRPr lang="ko-KR" altLang="en-US" sz="800" b="0" baseline="0" dirty="0">
                        <a:solidFill>
                          <a:schemeClr val="tx1"/>
                        </a:solidFill>
                        <a:latin typeface="나눔바른고딕" panose="020B0603020101020101" pitchFamily="50" charset="-127"/>
                        <a:ea typeface="나눔바른고딕" panose="020B0603020101020101" pitchFamily="50" charset="-127"/>
                      </a:endParaRPr>
                    </a:p>
                  </a:txBody>
                  <a:tcPr marL="3600" marR="3600" marT="3600" marB="3600" anchor="ctr">
                    <a:lnL w="317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 latinLnBrk="1"/>
                      <a:endParaRPr lang="ko-KR" altLang="en-US" sz="800" b="0" baseline="0" dirty="0">
                        <a:solidFill>
                          <a:schemeClr val="tx1"/>
                        </a:solidFill>
                        <a:latin typeface="나눔바른고딕" panose="020B0603020101020101" pitchFamily="50" charset="-127"/>
                        <a:ea typeface="나눔바른고딕" panose="020B0603020101020101" pitchFamily="50" charset="-127"/>
                      </a:endParaRPr>
                    </a:p>
                  </a:txBody>
                  <a:tcPr marL="3600" marR="3600" marT="3600" marB="3600" anchor="ctr">
                    <a:lnL w="317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</a:tr>
              <a:tr h="359402">
                <a:tc>
                  <a:txBody>
                    <a:bodyPr/>
                    <a:lstStyle/>
                    <a:p>
                      <a:pPr algn="ctr" latinLnBrk="1"/>
                      <a:endParaRPr lang="ko-KR" altLang="en-US" sz="1000" b="0" baseline="0" dirty="0">
                        <a:solidFill>
                          <a:schemeClr val="tx1"/>
                        </a:solidFill>
                        <a:latin typeface="나눔바른고딕" panose="020B0603020101020101" pitchFamily="50" charset="-127"/>
                        <a:ea typeface="나눔바른고딕" panose="020B0603020101020101" pitchFamily="50" charset="-127"/>
                      </a:endParaRPr>
                    </a:p>
                  </a:txBody>
                  <a:tcPr marL="3600" marR="3600" marT="3600" marB="3600" anchor="ctr">
                    <a:lnL w="317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rowSpan="3">
                  <a:txBody>
                    <a:bodyPr/>
                    <a:lstStyle/>
                    <a:p>
                      <a:pPr algn="ctr" latinLnBrk="1"/>
                      <a:r>
                        <a:rPr lang="ko-KR" altLang="en-US" sz="1050" b="1" baseline="0" dirty="0" smtClean="0">
                          <a:solidFill>
                            <a:schemeClr val="tx1"/>
                          </a:solidFill>
                          <a:latin typeface="나눔바른고딕" panose="020B0603020101020101" pitchFamily="50" charset="-127"/>
                          <a:ea typeface="나눔바른고딕" panose="020B0603020101020101" pitchFamily="50" charset="-127"/>
                        </a:rPr>
                        <a:t>학교교육과 우표문화 실제</a:t>
                      </a:r>
                      <a:endParaRPr lang="ko-KR" altLang="en-US" sz="1050" b="1" baseline="0" dirty="0">
                        <a:solidFill>
                          <a:schemeClr val="tx1"/>
                        </a:solidFill>
                        <a:latin typeface="나눔바른고딕" panose="020B0603020101020101" pitchFamily="50" charset="-127"/>
                        <a:ea typeface="나눔바른고딕" panose="020B0603020101020101" pitchFamily="50" charset="-127"/>
                      </a:endParaRPr>
                    </a:p>
                  </a:txBody>
                  <a:tcPr marL="3600" marR="3600" marT="3600" marB="3600" anchor="ctr">
                    <a:lnL w="317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 rowSpan="2">
                  <a:txBody>
                    <a:bodyPr/>
                    <a:lstStyle/>
                    <a:p>
                      <a:pPr algn="ctr" latinLnBrk="1"/>
                      <a:r>
                        <a:rPr lang="ko-KR" altLang="en-US" sz="1050" b="1" baseline="0" dirty="0" smtClean="0">
                          <a:solidFill>
                            <a:schemeClr val="tx1"/>
                          </a:solidFill>
                          <a:latin typeface="나눔바른고딕" panose="020B0603020101020101" pitchFamily="50" charset="-127"/>
                          <a:ea typeface="나눔바른고딕" panose="020B0603020101020101" pitchFamily="50" charset="-127"/>
                        </a:rPr>
                        <a:t>우표문화교육의 활용</a:t>
                      </a:r>
                      <a:r>
                        <a:rPr lang="en-US" altLang="ko-KR" sz="1050" b="1" baseline="0" dirty="0" smtClean="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Ⅰ</a:t>
                      </a:r>
                      <a:endParaRPr lang="en-US" altLang="ko-KR" sz="1050" b="1" baseline="0" dirty="0" smtClean="0">
                        <a:solidFill>
                          <a:schemeClr val="tx1"/>
                        </a:solidFill>
                        <a:latin typeface="나눔바른고딕" panose="020B0603020101020101" pitchFamily="50" charset="-127"/>
                        <a:ea typeface="나눔바른고딕" panose="020B0603020101020101" pitchFamily="50" charset="-127"/>
                      </a:endParaRPr>
                    </a:p>
                    <a:p>
                      <a:pPr algn="ctr" latinLnBrk="1"/>
                      <a:r>
                        <a:rPr lang="en-US" altLang="ko-KR" sz="1050" b="1" baseline="0" dirty="0" smtClean="0">
                          <a:solidFill>
                            <a:schemeClr val="tx1"/>
                          </a:solidFill>
                          <a:latin typeface="나눔바른고딕" panose="020B0603020101020101" pitchFamily="50" charset="-127"/>
                          <a:ea typeface="나눔바른고딕" panose="020B0603020101020101" pitchFamily="50" charset="-127"/>
                        </a:rPr>
                        <a:t>(</a:t>
                      </a:r>
                      <a:r>
                        <a:rPr lang="ko-KR" altLang="en-US" sz="1050" b="1" baseline="0" dirty="0" smtClean="0">
                          <a:solidFill>
                            <a:schemeClr val="tx1"/>
                          </a:solidFill>
                          <a:latin typeface="나눔바른고딕" panose="020B0603020101020101" pitchFamily="50" charset="-127"/>
                          <a:ea typeface="나눔바른고딕" panose="020B0603020101020101" pitchFamily="50" charset="-127"/>
                        </a:rPr>
                        <a:t>공통과정</a:t>
                      </a:r>
                      <a:r>
                        <a:rPr lang="en-US" altLang="ko-KR" sz="1050" b="1" baseline="0" dirty="0" smtClean="0">
                          <a:solidFill>
                            <a:schemeClr val="tx1"/>
                          </a:solidFill>
                          <a:latin typeface="나눔바른고딕" panose="020B0603020101020101" pitchFamily="50" charset="-127"/>
                          <a:ea typeface="나눔바른고딕" panose="020B0603020101020101" pitchFamily="50" charset="-127"/>
                        </a:rPr>
                        <a:t>)</a:t>
                      </a:r>
                      <a:endParaRPr lang="ko-KR" altLang="en-US" sz="1050" b="1" baseline="0" dirty="0">
                        <a:solidFill>
                          <a:schemeClr val="tx1"/>
                        </a:solidFill>
                        <a:latin typeface="나눔바른고딕" panose="020B0603020101020101" pitchFamily="50" charset="-127"/>
                        <a:ea typeface="나눔바른고딕" panose="020B0603020101020101" pitchFamily="50" charset="-127"/>
                      </a:endParaRPr>
                    </a:p>
                  </a:txBody>
                  <a:tcPr marL="3600" marR="3600" marT="3600" marB="3600" anchor="ctr">
                    <a:lnL w="317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 rowSpan="2">
                  <a:txBody>
                    <a:bodyPr/>
                    <a:lstStyle/>
                    <a:p>
                      <a:pPr algn="ctr" latinLnBrk="1"/>
                      <a:r>
                        <a:rPr lang="ko-KR" altLang="en-US" sz="1050" b="1" baseline="0" dirty="0" smtClean="0">
                          <a:solidFill>
                            <a:schemeClr val="tx1"/>
                          </a:solidFill>
                          <a:latin typeface="나눔바른고딕" panose="020B0603020101020101" pitchFamily="50" charset="-127"/>
                          <a:ea typeface="나눔바른고딕" panose="020B0603020101020101" pitchFamily="50" charset="-127"/>
                        </a:rPr>
                        <a:t>우표 디자인과정</a:t>
                      </a:r>
                      <a:endParaRPr lang="en-US" altLang="ko-KR" sz="1050" b="1" baseline="0" dirty="0" smtClean="0">
                        <a:solidFill>
                          <a:schemeClr val="tx1"/>
                        </a:solidFill>
                        <a:latin typeface="나눔바른고딕" panose="020B0603020101020101" pitchFamily="50" charset="-127"/>
                        <a:ea typeface="나눔바른고딕" panose="020B0603020101020101" pitchFamily="50" charset="-127"/>
                      </a:endParaRPr>
                    </a:p>
                    <a:p>
                      <a:pPr algn="ctr" latinLnBrk="1"/>
                      <a:r>
                        <a:rPr lang="en-US" altLang="ko-KR" sz="1050" b="1" baseline="0" dirty="0" smtClean="0">
                          <a:solidFill>
                            <a:schemeClr val="tx1"/>
                          </a:solidFill>
                          <a:latin typeface="나눔바른고딕" panose="020B0603020101020101" pitchFamily="50" charset="-127"/>
                          <a:ea typeface="나눔바른고딕" panose="020B0603020101020101" pitchFamily="50" charset="-127"/>
                        </a:rPr>
                        <a:t>(</a:t>
                      </a:r>
                      <a:r>
                        <a:rPr lang="ko-KR" altLang="en-US" sz="1050" b="1" baseline="0" dirty="0" smtClean="0">
                          <a:solidFill>
                            <a:schemeClr val="tx1"/>
                          </a:solidFill>
                          <a:latin typeface="나눔바른고딕" panose="020B0603020101020101" pitchFamily="50" charset="-127"/>
                          <a:ea typeface="나눔바른고딕" panose="020B0603020101020101" pitchFamily="50" charset="-127"/>
                        </a:rPr>
                        <a:t>우표디자이너와의 만남</a:t>
                      </a:r>
                      <a:r>
                        <a:rPr lang="en-US" altLang="ko-KR" sz="1050" b="1" baseline="0" dirty="0" smtClean="0">
                          <a:solidFill>
                            <a:schemeClr val="tx1"/>
                          </a:solidFill>
                          <a:latin typeface="나눔바른고딕" panose="020B0603020101020101" pitchFamily="50" charset="-127"/>
                          <a:ea typeface="나눔바른고딕" panose="020B0603020101020101" pitchFamily="50" charset="-127"/>
                        </a:rPr>
                        <a:t>)</a:t>
                      </a:r>
                    </a:p>
                  </a:txBody>
                  <a:tcPr marL="3600" marR="3600" marT="3600" marB="3600" anchor="ctr">
                    <a:lnL w="317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75000"/>
                      </a:schemeClr>
                    </a:solidFill>
                  </a:tcPr>
                </a:tc>
              </a:tr>
              <a:tr h="359402">
                <a:tc>
                  <a:txBody>
                    <a:bodyPr/>
                    <a:lstStyle/>
                    <a:p>
                      <a:pPr algn="ctr" latinLnBrk="1"/>
                      <a:endParaRPr lang="ko-KR" altLang="en-US" sz="1000" b="0" baseline="0" dirty="0">
                        <a:solidFill>
                          <a:schemeClr val="tx1"/>
                        </a:solidFill>
                        <a:latin typeface="나눔바른고딕" panose="020B0603020101020101" pitchFamily="50" charset="-127"/>
                        <a:ea typeface="나눔바른고딕" panose="020B0603020101020101" pitchFamily="50" charset="-127"/>
                      </a:endParaRPr>
                    </a:p>
                  </a:txBody>
                  <a:tcPr marL="3600" marR="3600" marT="3600" marB="3600" anchor="ctr">
                    <a:lnL w="317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vMerge="1">
                  <a:txBody>
                    <a:bodyPr/>
                    <a:lstStyle/>
                    <a:p>
                      <a:pPr algn="ctr" latinLnBrk="1"/>
                      <a:endParaRPr lang="ko-KR" altLang="en-US" sz="1100" b="1" baseline="0" dirty="0" smtClean="0">
                        <a:solidFill>
                          <a:schemeClr val="tx1"/>
                        </a:solidFill>
                        <a:latin typeface="나눔바른고딕" panose="020B0603020101020101" pitchFamily="50" charset="-127"/>
                        <a:ea typeface="나눔바른고딕" panose="020B0603020101020101" pitchFamily="50" charset="-127"/>
                      </a:endParaRPr>
                    </a:p>
                  </a:txBody>
                  <a:tcPr marL="3600" marR="3600" marT="3600" marB="3600" anchor="ctr">
                    <a:lnL w="317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 vMerge="1">
                  <a:txBody>
                    <a:bodyPr/>
                    <a:lstStyle/>
                    <a:p>
                      <a:pPr marL="0" marR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ko-KR" altLang="en-US" sz="1050" b="1" baseline="0" dirty="0" smtClean="0">
                        <a:solidFill>
                          <a:schemeClr val="tx1"/>
                        </a:solidFill>
                        <a:latin typeface="나눔바른고딕" panose="020B0603020101020101" pitchFamily="50" charset="-127"/>
                        <a:ea typeface="나눔바른고딕" panose="020B0603020101020101" pitchFamily="50" charset="-127"/>
                      </a:endParaRPr>
                    </a:p>
                  </a:txBody>
                  <a:tcPr marL="3600" marR="3600" marT="3600" marB="3600" anchor="ctr">
                    <a:lnL w="317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 vMerge="1">
                  <a:txBody>
                    <a:bodyPr/>
                    <a:lstStyle/>
                    <a:p>
                      <a:pPr marL="0" marR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ko-KR" altLang="en-US" sz="1050" b="1" baseline="0" dirty="0" smtClean="0">
                        <a:solidFill>
                          <a:schemeClr val="tx1"/>
                        </a:solidFill>
                        <a:latin typeface="나눔바른고딕" panose="020B0603020101020101" pitchFamily="50" charset="-127"/>
                        <a:ea typeface="나눔바른고딕" panose="020B0603020101020101" pitchFamily="50" charset="-127"/>
                      </a:endParaRPr>
                    </a:p>
                  </a:txBody>
                  <a:tcPr marL="3600" marR="3600" marT="3600" marB="3600" anchor="ctr">
                    <a:lnL w="317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75000"/>
                      </a:schemeClr>
                    </a:solidFill>
                  </a:tcPr>
                </a:tc>
              </a:tr>
              <a:tr h="359402">
                <a:tc>
                  <a:txBody>
                    <a:bodyPr/>
                    <a:lstStyle/>
                    <a:p>
                      <a:pPr algn="ctr" latinLnBrk="1"/>
                      <a:endParaRPr lang="ko-KR" altLang="en-US" sz="1000" b="0" baseline="0" dirty="0">
                        <a:solidFill>
                          <a:schemeClr val="tx1"/>
                        </a:solidFill>
                        <a:latin typeface="나눔바른고딕" panose="020B0603020101020101" pitchFamily="50" charset="-127"/>
                        <a:ea typeface="나눔바른고딕" panose="020B0603020101020101" pitchFamily="50" charset="-127"/>
                      </a:endParaRPr>
                    </a:p>
                  </a:txBody>
                  <a:tcPr marL="3600" marR="3600" marT="3600" marB="3600" anchor="ctr">
                    <a:lnL w="317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vMerge="1">
                  <a:txBody>
                    <a:bodyPr/>
                    <a:lstStyle/>
                    <a:p>
                      <a:pPr algn="ctr" latinLnBrk="1"/>
                      <a:endParaRPr lang="ko-KR" altLang="en-US" sz="1050" b="1" baseline="0" dirty="0" smtClean="0">
                        <a:solidFill>
                          <a:schemeClr val="tx1"/>
                        </a:solidFill>
                        <a:latin typeface="나눔바른고딕" panose="020B0603020101020101" pitchFamily="50" charset="-127"/>
                        <a:ea typeface="나눔바른고딕" panose="020B0603020101020101" pitchFamily="50" charset="-127"/>
                      </a:endParaRPr>
                    </a:p>
                  </a:txBody>
                  <a:tcPr marL="3600" marR="3600" marT="3600" marB="3600" anchor="ctr">
                    <a:lnL w="317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 rowSpan="3">
                  <a:txBody>
                    <a:bodyPr/>
                    <a:lstStyle/>
                    <a:p>
                      <a:pPr marL="0" marR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050" b="1" baseline="0" dirty="0" smtClean="0">
                          <a:solidFill>
                            <a:schemeClr val="tx1"/>
                          </a:solidFill>
                          <a:latin typeface="나눔바른고딕" panose="020B0603020101020101" pitchFamily="50" charset="-127"/>
                          <a:ea typeface="나눔바른고딕" panose="020B0603020101020101" pitchFamily="50" charset="-127"/>
                        </a:rPr>
                        <a:t>우표문화교육의 활용</a:t>
                      </a:r>
                      <a:r>
                        <a:rPr lang="en-US" altLang="ko-KR" sz="1050" b="1" baseline="0" dirty="0" smtClean="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Ⅱ</a:t>
                      </a:r>
                      <a:endParaRPr lang="en-US" altLang="ko-KR" sz="1050" b="1" baseline="0" dirty="0" smtClean="0">
                        <a:solidFill>
                          <a:schemeClr val="tx1"/>
                        </a:solidFill>
                        <a:latin typeface="나눔바른고딕" panose="020B0603020101020101" pitchFamily="50" charset="-127"/>
                        <a:ea typeface="나눔바른고딕" panose="020B0603020101020101" pitchFamily="50" charset="-127"/>
                      </a:endParaRPr>
                    </a:p>
                    <a:p>
                      <a:pPr marL="0" marR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050" b="1" baseline="0" dirty="0" smtClean="0">
                          <a:solidFill>
                            <a:schemeClr val="tx1"/>
                          </a:solidFill>
                          <a:latin typeface="나눔바른고딕" panose="020B0603020101020101" pitchFamily="50" charset="-127"/>
                          <a:ea typeface="나눔바른고딕" panose="020B0603020101020101" pitchFamily="50" charset="-127"/>
                        </a:rPr>
                        <a:t>(</a:t>
                      </a:r>
                      <a:r>
                        <a:rPr lang="ko-KR" altLang="en-US" sz="1050" b="1" baseline="0" dirty="0" smtClean="0">
                          <a:solidFill>
                            <a:schemeClr val="tx1"/>
                          </a:solidFill>
                          <a:latin typeface="나눔바른고딕" panose="020B0603020101020101" pitchFamily="50" charset="-127"/>
                          <a:ea typeface="나눔바른고딕" panose="020B0603020101020101" pitchFamily="50" charset="-127"/>
                        </a:rPr>
                        <a:t>중등과정</a:t>
                      </a:r>
                      <a:r>
                        <a:rPr lang="en-US" altLang="ko-KR" sz="1050" b="1" baseline="0" dirty="0" smtClean="0">
                          <a:solidFill>
                            <a:schemeClr val="tx1"/>
                          </a:solidFill>
                          <a:latin typeface="나눔바른고딕" panose="020B0603020101020101" pitchFamily="50" charset="-127"/>
                          <a:ea typeface="나눔바른고딕" panose="020B0603020101020101" pitchFamily="50" charset="-127"/>
                        </a:rPr>
                        <a:t>)</a:t>
                      </a:r>
                      <a:endParaRPr lang="ko-KR" altLang="en-US" sz="1050" b="1" baseline="0" dirty="0" smtClean="0">
                        <a:solidFill>
                          <a:schemeClr val="tx1"/>
                        </a:solidFill>
                        <a:latin typeface="나눔바른고딕" panose="020B0603020101020101" pitchFamily="50" charset="-127"/>
                        <a:ea typeface="나눔바른고딕" panose="020B0603020101020101" pitchFamily="50" charset="-127"/>
                      </a:endParaRPr>
                    </a:p>
                  </a:txBody>
                  <a:tcPr marL="3600" marR="3600" marT="3600" marB="3600" anchor="ctr">
                    <a:lnL w="317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050" b="1" baseline="0" dirty="0" err="1" smtClean="0">
                          <a:solidFill>
                            <a:schemeClr val="tx1"/>
                          </a:solidFill>
                          <a:latin typeface="나눔바른고딕" panose="020B0603020101020101" pitchFamily="50" charset="-127"/>
                          <a:ea typeface="나눔바른고딕" panose="020B0603020101020101" pitchFamily="50" charset="-127"/>
                        </a:rPr>
                        <a:t>수료식</a:t>
                      </a:r>
                      <a:endParaRPr lang="ko-KR" altLang="en-US" sz="1050" b="1" baseline="0" dirty="0" smtClean="0">
                        <a:solidFill>
                          <a:schemeClr val="tx1"/>
                        </a:solidFill>
                        <a:latin typeface="나눔바른고딕" panose="020B0603020101020101" pitchFamily="50" charset="-127"/>
                        <a:ea typeface="나눔바른고딕" panose="020B0603020101020101" pitchFamily="50" charset="-127"/>
                      </a:endParaRPr>
                    </a:p>
                  </a:txBody>
                  <a:tcPr marL="3600" marR="3600" marT="3600" marB="3600" anchor="ctr">
                    <a:lnL w="317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lToB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</a:tr>
              <a:tr h="359402">
                <a:tc>
                  <a:txBody>
                    <a:bodyPr/>
                    <a:lstStyle/>
                    <a:p>
                      <a:pPr algn="ctr" latinLnBrk="1"/>
                      <a:endParaRPr lang="ko-KR" altLang="en-US" sz="1000" b="0" baseline="0" dirty="0">
                        <a:solidFill>
                          <a:schemeClr val="tx1"/>
                        </a:solidFill>
                        <a:latin typeface="나눔바른고딕" panose="020B0603020101020101" pitchFamily="50" charset="-127"/>
                        <a:ea typeface="나눔바른고딕" panose="020B0603020101020101" pitchFamily="50" charset="-127"/>
                      </a:endParaRPr>
                    </a:p>
                  </a:txBody>
                  <a:tcPr marL="3600" marR="3600" marT="3600" marB="3600" anchor="ctr">
                    <a:lnL w="317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rowSpan="2">
                  <a:txBody>
                    <a:bodyPr/>
                    <a:lstStyle/>
                    <a:p>
                      <a:pPr marL="0" marR="0" lvl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050" b="1" baseline="0" dirty="0" smtClean="0">
                          <a:solidFill>
                            <a:schemeClr val="tx1"/>
                          </a:solidFill>
                          <a:latin typeface="나눔바른고딕" panose="020B0603020101020101" pitchFamily="50" charset="-127"/>
                          <a:ea typeface="나눔바른고딕" panose="020B0603020101020101" pitchFamily="50" charset="-127"/>
                        </a:rPr>
                        <a:t>특강</a:t>
                      </a:r>
                      <a:endParaRPr lang="en-US" altLang="ko-KR" sz="1050" b="1" baseline="0" dirty="0" smtClean="0">
                        <a:solidFill>
                          <a:schemeClr val="tx1"/>
                        </a:solidFill>
                        <a:latin typeface="나눔바른고딕" panose="020B0603020101020101" pitchFamily="50" charset="-127"/>
                        <a:ea typeface="나눔바른고딕" panose="020B0603020101020101" pitchFamily="50" charset="-127"/>
                      </a:endParaRPr>
                    </a:p>
                    <a:p>
                      <a:pPr marL="0" marR="0" lvl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050" b="1" baseline="0" dirty="0" smtClean="0">
                          <a:solidFill>
                            <a:schemeClr val="tx1"/>
                          </a:solidFill>
                          <a:latin typeface="나눔바른고딕" panose="020B0603020101020101" pitchFamily="50" charset="-127"/>
                          <a:ea typeface="나눔바른고딕" panose="020B0603020101020101" pitchFamily="50" charset="-127"/>
                        </a:rPr>
                        <a:t>(</a:t>
                      </a:r>
                      <a:r>
                        <a:rPr lang="ko-KR" altLang="en-US" sz="1050" b="1" baseline="0" dirty="0" smtClean="0">
                          <a:solidFill>
                            <a:schemeClr val="tx1"/>
                          </a:solidFill>
                          <a:latin typeface="나눔바른고딕" panose="020B0603020101020101" pitchFamily="50" charset="-127"/>
                          <a:ea typeface="나눔바른고딕" panose="020B0603020101020101" pitchFamily="50" charset="-127"/>
                        </a:rPr>
                        <a:t>역사를 찾아서</a:t>
                      </a:r>
                      <a:r>
                        <a:rPr lang="en-US" altLang="ko-KR" sz="1050" b="1" baseline="0" dirty="0" smtClean="0">
                          <a:solidFill>
                            <a:schemeClr val="tx1"/>
                          </a:solidFill>
                          <a:latin typeface="나눔바른고딕" panose="020B0603020101020101" pitchFamily="50" charset="-127"/>
                          <a:ea typeface="나눔바른고딕" panose="020B0603020101020101" pitchFamily="50" charset="-127"/>
                        </a:rPr>
                        <a:t>)</a:t>
                      </a:r>
                      <a:endParaRPr lang="ko-KR" altLang="en-US" sz="1050" b="1" baseline="0" dirty="0" smtClean="0">
                        <a:solidFill>
                          <a:schemeClr val="tx1"/>
                        </a:solidFill>
                        <a:latin typeface="나눔바른고딕" panose="020B0603020101020101" pitchFamily="50" charset="-127"/>
                        <a:ea typeface="나눔바른고딕" panose="020B0603020101020101" pitchFamily="50" charset="-127"/>
                      </a:endParaRPr>
                    </a:p>
                  </a:txBody>
                  <a:tcPr marL="3600" marR="3600" marT="3600" marB="3600" anchor="ctr">
                    <a:lnL w="317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 vMerge="1">
                  <a:txBody>
                    <a:bodyPr/>
                    <a:lstStyle/>
                    <a:p>
                      <a:pPr marL="0" marR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ko-KR" altLang="en-US" sz="1050" b="1" baseline="0" dirty="0" smtClean="0">
                        <a:solidFill>
                          <a:schemeClr val="tx1"/>
                        </a:solidFill>
                        <a:latin typeface="나눔바른고딕" panose="020B0603020101020101" pitchFamily="50" charset="-127"/>
                        <a:ea typeface="나눔바른고딕" panose="020B0603020101020101" pitchFamily="50" charset="-127"/>
                      </a:endParaRPr>
                    </a:p>
                  </a:txBody>
                  <a:tcPr marL="3600" marR="3600" marT="3600" marB="3600" anchor="ctr">
                    <a:lnL w="317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 rowSpan="2">
                  <a:txBody>
                    <a:bodyPr/>
                    <a:lstStyle/>
                    <a:p>
                      <a:pPr marL="0" marR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ko-KR" altLang="en-US" sz="1100" b="1" baseline="0" dirty="0" smtClean="0">
                        <a:solidFill>
                          <a:schemeClr val="tx1"/>
                        </a:solidFill>
                        <a:latin typeface="나눔바른고딕" panose="020B0603020101020101" pitchFamily="50" charset="-127"/>
                        <a:ea typeface="나눔바른고딕" panose="020B0603020101020101" pitchFamily="50" charset="-127"/>
                      </a:endParaRPr>
                    </a:p>
                  </a:txBody>
                  <a:tcPr marL="3600" marR="3600" marT="3600" marB="3600" anchor="ctr">
                    <a:lnL w="317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lToB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</a:tr>
              <a:tr h="359402">
                <a:tc>
                  <a:txBody>
                    <a:bodyPr/>
                    <a:lstStyle/>
                    <a:p>
                      <a:pPr algn="ctr" latinLnBrk="1"/>
                      <a:endParaRPr lang="ko-KR" altLang="en-US" sz="1000" b="0" baseline="0" dirty="0">
                        <a:solidFill>
                          <a:schemeClr val="tx1"/>
                        </a:solidFill>
                        <a:latin typeface="나눔바른고딕" panose="020B0603020101020101" pitchFamily="50" charset="-127"/>
                        <a:ea typeface="나눔바른고딕" panose="020B0603020101020101" pitchFamily="50" charset="-127"/>
                      </a:endParaRPr>
                    </a:p>
                  </a:txBody>
                  <a:tcPr marL="3600" marR="3600" marT="3600" marB="3600" anchor="ctr">
                    <a:lnL w="317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vMerge="1">
                  <a:txBody>
                    <a:bodyPr/>
                    <a:lstStyle/>
                    <a:p>
                      <a:pPr algn="ctr" latinLnBrk="1"/>
                      <a:endParaRPr lang="ko-KR" altLang="en-US" sz="1050" b="1" baseline="0" dirty="0" smtClean="0">
                        <a:solidFill>
                          <a:schemeClr val="tx1"/>
                        </a:solidFill>
                        <a:latin typeface="나눔바른고딕" panose="020B0603020101020101" pitchFamily="50" charset="-127"/>
                        <a:ea typeface="나눔바른고딕" panose="020B0603020101020101" pitchFamily="50" charset="-127"/>
                      </a:endParaRPr>
                    </a:p>
                  </a:txBody>
                  <a:tcPr marL="3600" marR="3600" marT="3600" marB="3600" anchor="ctr">
                    <a:lnL w="317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 vMerge="1">
                  <a:txBody>
                    <a:bodyPr/>
                    <a:lstStyle/>
                    <a:p>
                      <a:pPr marL="0" marR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ko-KR" altLang="en-US" sz="1100" b="1" baseline="0" dirty="0" smtClean="0">
                        <a:solidFill>
                          <a:schemeClr val="tx1"/>
                        </a:solidFill>
                        <a:latin typeface="나눔바른고딕" panose="020B0603020101020101" pitchFamily="50" charset="-127"/>
                        <a:ea typeface="나눔바른고딕" panose="020B0603020101020101" pitchFamily="50" charset="-127"/>
                      </a:endParaRPr>
                    </a:p>
                  </a:txBody>
                  <a:tcPr marL="3600" marR="3600" marT="3600" marB="3600" anchor="ctr">
                    <a:lnL w="317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 vMerge="1">
                  <a:txBody>
                    <a:bodyPr/>
                    <a:lstStyle/>
                    <a:p>
                      <a:pPr marL="0" marR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ko-KR" altLang="en-US" sz="1100" b="1" baseline="0" dirty="0" smtClean="0">
                        <a:solidFill>
                          <a:schemeClr val="tx1"/>
                        </a:solidFill>
                        <a:latin typeface="나눔바른고딕" panose="020B0603020101020101" pitchFamily="50" charset="-127"/>
                        <a:ea typeface="나눔바른고딕" panose="020B0603020101020101" pitchFamily="50" charset="-127"/>
                      </a:endParaRPr>
                    </a:p>
                  </a:txBody>
                  <a:tcPr marL="3600" marR="3600" marT="3600" marB="3600" anchor="ctr">
                    <a:lnL w="317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</a:tr>
              <a:tr h="359402">
                <a:tc>
                  <a:txBody>
                    <a:bodyPr/>
                    <a:lstStyle/>
                    <a:p>
                      <a:pPr algn="ctr" latinLnBrk="1"/>
                      <a:endParaRPr lang="ko-KR" altLang="en-US" sz="1000" b="0" baseline="0" dirty="0">
                        <a:solidFill>
                          <a:schemeClr val="tx1"/>
                        </a:solidFill>
                        <a:latin typeface="나눔바른고딕" panose="020B0603020101020101" pitchFamily="50" charset="-127"/>
                        <a:ea typeface="나눔바른고딕" panose="020B0603020101020101" pitchFamily="50" charset="-127"/>
                      </a:endParaRPr>
                    </a:p>
                  </a:txBody>
                  <a:tcPr marL="3600" marR="3600" marT="3600" marB="3600" anchor="ctr">
                    <a:lnL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gridSpan="3">
                  <a:txBody>
                    <a:bodyPr/>
                    <a:lstStyle/>
                    <a:p>
                      <a:pPr algn="ctr" latinLnBrk="1"/>
                      <a:endParaRPr lang="ko-KR" altLang="en-US" sz="1050" b="1" baseline="0" dirty="0">
                        <a:solidFill>
                          <a:schemeClr val="tx1"/>
                        </a:solidFill>
                        <a:latin typeface="나눔바른고딕" panose="020B0603020101020101" pitchFamily="50" charset="-127"/>
                        <a:ea typeface="나눔바른고딕" panose="020B0603020101020101" pitchFamily="50" charset="-127"/>
                      </a:endParaRPr>
                    </a:p>
                  </a:txBody>
                  <a:tcPr marL="3600" marR="3600" marT="3600" marB="3600" anchor="ctr">
                    <a:lnL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 latinLnBrk="1"/>
                      <a:endParaRPr lang="ko-KR" altLang="en-US" sz="800" b="0" baseline="0" dirty="0">
                        <a:solidFill>
                          <a:schemeClr val="tx1"/>
                        </a:solidFill>
                        <a:latin typeface="나눔바른고딕" panose="020B0603020101020101" pitchFamily="50" charset="-127"/>
                        <a:ea typeface="나눔바른고딕" panose="020B0603020101020101" pitchFamily="50" charset="-127"/>
                      </a:endParaRPr>
                    </a:p>
                  </a:txBody>
                  <a:tcPr marL="3600" marR="3600" marT="3600" marB="3600" anchor="ctr">
                    <a:lnL w="317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 latinLnBrk="1"/>
                      <a:endParaRPr lang="ko-KR" altLang="en-US" sz="800" b="0" baseline="0" dirty="0">
                        <a:solidFill>
                          <a:schemeClr val="tx1"/>
                        </a:solidFill>
                        <a:latin typeface="나눔바른고딕" panose="020B0603020101020101" pitchFamily="50" charset="-127"/>
                        <a:ea typeface="나눔바른고딕" panose="020B0603020101020101" pitchFamily="50" charset="-127"/>
                      </a:endParaRPr>
                    </a:p>
                  </a:txBody>
                  <a:tcPr marL="3600" marR="3600" marT="3600" marB="3600" anchor="ctr">
                    <a:lnL w="317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sp>
        <p:nvSpPr>
          <p:cNvPr id="11" name="직사각형 10"/>
          <p:cNvSpPr/>
          <p:nvPr/>
        </p:nvSpPr>
        <p:spPr>
          <a:xfrm>
            <a:off x="514350" y="2433239"/>
            <a:ext cx="510076" cy="246221"/>
          </a:xfrm>
          <a:prstGeom prst="rect">
            <a:avLst/>
          </a:prstGeom>
          <a:solidFill>
            <a:schemeClr val="bg1"/>
          </a:solidFill>
        </p:spPr>
        <p:txBody>
          <a:bodyPr wrap="none">
            <a:spAutoFit/>
          </a:bodyPr>
          <a:lstStyle/>
          <a:p>
            <a:r>
              <a:rPr lang="en-US" altLang="ko-KR" sz="1000" dirty="0" smtClean="0">
                <a:ea typeface="나눔바른고딕" panose="020B0603020101020101" pitchFamily="50" charset="-127"/>
              </a:rPr>
              <a:t>09:00</a:t>
            </a:r>
            <a:endParaRPr lang="ko-KR" altLang="en-US" sz="1000" dirty="0">
              <a:ea typeface="나눔바른고딕" panose="020B0603020101020101" pitchFamily="50" charset="-127"/>
            </a:endParaRPr>
          </a:p>
        </p:txBody>
      </p:sp>
      <p:sp>
        <p:nvSpPr>
          <p:cNvPr id="12" name="직사각형 11"/>
          <p:cNvSpPr/>
          <p:nvPr/>
        </p:nvSpPr>
        <p:spPr>
          <a:xfrm>
            <a:off x="514350" y="2796980"/>
            <a:ext cx="510076" cy="246221"/>
          </a:xfrm>
          <a:prstGeom prst="rect">
            <a:avLst/>
          </a:prstGeom>
          <a:solidFill>
            <a:schemeClr val="bg1"/>
          </a:solidFill>
        </p:spPr>
        <p:txBody>
          <a:bodyPr wrap="none">
            <a:spAutoFit/>
          </a:bodyPr>
          <a:lstStyle/>
          <a:p>
            <a:r>
              <a:rPr lang="en-US" altLang="ko-KR" sz="1000" dirty="0" smtClean="0">
                <a:ea typeface="나눔바른고딕" panose="020B0603020101020101" pitchFamily="50" charset="-127"/>
              </a:rPr>
              <a:t>10:00</a:t>
            </a:r>
            <a:endParaRPr lang="ko-KR" altLang="en-US" sz="1000" dirty="0">
              <a:ea typeface="나눔바른고딕" panose="020B0603020101020101" pitchFamily="50" charset="-127"/>
            </a:endParaRPr>
          </a:p>
        </p:txBody>
      </p:sp>
      <p:sp>
        <p:nvSpPr>
          <p:cNvPr id="13" name="직사각형 12"/>
          <p:cNvSpPr/>
          <p:nvPr/>
        </p:nvSpPr>
        <p:spPr>
          <a:xfrm>
            <a:off x="514350" y="3160721"/>
            <a:ext cx="510076" cy="246221"/>
          </a:xfrm>
          <a:prstGeom prst="rect">
            <a:avLst/>
          </a:prstGeom>
          <a:solidFill>
            <a:schemeClr val="bg1"/>
          </a:solidFill>
        </p:spPr>
        <p:txBody>
          <a:bodyPr wrap="none">
            <a:spAutoFit/>
          </a:bodyPr>
          <a:lstStyle/>
          <a:p>
            <a:r>
              <a:rPr lang="en-US" altLang="ko-KR" sz="1000" dirty="0" smtClean="0">
                <a:ea typeface="나눔바른고딕" panose="020B0603020101020101" pitchFamily="50" charset="-127"/>
              </a:rPr>
              <a:t>11:00</a:t>
            </a:r>
            <a:endParaRPr lang="ko-KR" altLang="en-US" sz="1000" dirty="0">
              <a:ea typeface="나눔바른고딕" panose="020B0603020101020101" pitchFamily="50" charset="-127"/>
            </a:endParaRPr>
          </a:p>
        </p:txBody>
      </p:sp>
      <p:sp>
        <p:nvSpPr>
          <p:cNvPr id="16" name="직사각형 15"/>
          <p:cNvSpPr/>
          <p:nvPr/>
        </p:nvSpPr>
        <p:spPr>
          <a:xfrm>
            <a:off x="514350" y="3524462"/>
            <a:ext cx="510076" cy="246221"/>
          </a:xfrm>
          <a:prstGeom prst="rect">
            <a:avLst/>
          </a:prstGeom>
          <a:solidFill>
            <a:schemeClr val="bg1"/>
          </a:solidFill>
        </p:spPr>
        <p:txBody>
          <a:bodyPr wrap="none">
            <a:spAutoFit/>
          </a:bodyPr>
          <a:lstStyle/>
          <a:p>
            <a:r>
              <a:rPr lang="en-US" altLang="ko-KR" sz="1000" dirty="0" smtClean="0">
                <a:ea typeface="나눔바른고딕" panose="020B0603020101020101" pitchFamily="50" charset="-127"/>
              </a:rPr>
              <a:t>12:00</a:t>
            </a:r>
            <a:endParaRPr lang="ko-KR" altLang="en-US" sz="1000" dirty="0">
              <a:ea typeface="나눔바른고딕" panose="020B0603020101020101" pitchFamily="50" charset="-127"/>
            </a:endParaRPr>
          </a:p>
        </p:txBody>
      </p:sp>
      <p:sp>
        <p:nvSpPr>
          <p:cNvPr id="17" name="직사각형 16"/>
          <p:cNvSpPr/>
          <p:nvPr/>
        </p:nvSpPr>
        <p:spPr>
          <a:xfrm>
            <a:off x="514350" y="3888203"/>
            <a:ext cx="510076" cy="246221"/>
          </a:xfrm>
          <a:prstGeom prst="rect">
            <a:avLst/>
          </a:prstGeom>
          <a:solidFill>
            <a:schemeClr val="bg1"/>
          </a:solidFill>
        </p:spPr>
        <p:txBody>
          <a:bodyPr wrap="none">
            <a:spAutoFit/>
          </a:bodyPr>
          <a:lstStyle/>
          <a:p>
            <a:r>
              <a:rPr lang="en-US" altLang="ko-KR" sz="1000" dirty="0" smtClean="0">
                <a:ea typeface="나눔바른고딕" panose="020B0603020101020101" pitchFamily="50" charset="-127"/>
              </a:rPr>
              <a:t>13:00</a:t>
            </a:r>
            <a:endParaRPr lang="ko-KR" altLang="en-US" sz="1000" dirty="0">
              <a:ea typeface="나눔바른고딕" panose="020B0603020101020101" pitchFamily="50" charset="-127"/>
            </a:endParaRPr>
          </a:p>
        </p:txBody>
      </p:sp>
      <p:sp>
        <p:nvSpPr>
          <p:cNvPr id="18" name="직사각형 17"/>
          <p:cNvSpPr/>
          <p:nvPr/>
        </p:nvSpPr>
        <p:spPr>
          <a:xfrm>
            <a:off x="514350" y="4251944"/>
            <a:ext cx="510076" cy="246221"/>
          </a:xfrm>
          <a:prstGeom prst="rect">
            <a:avLst/>
          </a:prstGeom>
          <a:solidFill>
            <a:schemeClr val="bg1"/>
          </a:solidFill>
        </p:spPr>
        <p:txBody>
          <a:bodyPr wrap="none">
            <a:spAutoFit/>
          </a:bodyPr>
          <a:lstStyle/>
          <a:p>
            <a:r>
              <a:rPr lang="en-US" altLang="ko-KR" sz="1000" dirty="0" smtClean="0">
                <a:ea typeface="나눔바른고딕" panose="020B0603020101020101" pitchFamily="50" charset="-127"/>
              </a:rPr>
              <a:t>14:00</a:t>
            </a:r>
            <a:endParaRPr lang="ko-KR" altLang="en-US" sz="1000" dirty="0">
              <a:ea typeface="나눔바른고딕" panose="020B0603020101020101" pitchFamily="50" charset="-127"/>
            </a:endParaRPr>
          </a:p>
        </p:txBody>
      </p:sp>
      <p:sp>
        <p:nvSpPr>
          <p:cNvPr id="19" name="직사각형 18"/>
          <p:cNvSpPr/>
          <p:nvPr/>
        </p:nvSpPr>
        <p:spPr>
          <a:xfrm>
            <a:off x="514350" y="4615685"/>
            <a:ext cx="510076" cy="246221"/>
          </a:xfrm>
          <a:prstGeom prst="rect">
            <a:avLst/>
          </a:prstGeom>
          <a:solidFill>
            <a:schemeClr val="bg1"/>
          </a:solidFill>
        </p:spPr>
        <p:txBody>
          <a:bodyPr wrap="none">
            <a:spAutoFit/>
          </a:bodyPr>
          <a:lstStyle/>
          <a:p>
            <a:r>
              <a:rPr lang="en-US" altLang="ko-KR" sz="1000" dirty="0" smtClean="0">
                <a:ea typeface="나눔바른고딕" panose="020B0603020101020101" pitchFamily="50" charset="-127"/>
              </a:rPr>
              <a:t>15:00</a:t>
            </a:r>
            <a:endParaRPr lang="ko-KR" altLang="en-US" sz="1000" dirty="0">
              <a:ea typeface="나눔바른고딕" panose="020B0603020101020101" pitchFamily="50" charset="-127"/>
            </a:endParaRPr>
          </a:p>
        </p:txBody>
      </p:sp>
      <p:sp>
        <p:nvSpPr>
          <p:cNvPr id="20" name="직사각형 19"/>
          <p:cNvSpPr/>
          <p:nvPr/>
        </p:nvSpPr>
        <p:spPr>
          <a:xfrm>
            <a:off x="514350" y="4950851"/>
            <a:ext cx="510076" cy="246221"/>
          </a:xfrm>
          <a:prstGeom prst="rect">
            <a:avLst/>
          </a:prstGeom>
          <a:solidFill>
            <a:schemeClr val="bg1"/>
          </a:solidFill>
        </p:spPr>
        <p:txBody>
          <a:bodyPr wrap="none">
            <a:spAutoFit/>
          </a:bodyPr>
          <a:lstStyle/>
          <a:p>
            <a:r>
              <a:rPr lang="en-US" altLang="ko-KR" sz="1000" dirty="0" smtClean="0">
                <a:ea typeface="나눔바른고딕" panose="020B0603020101020101" pitchFamily="50" charset="-127"/>
              </a:rPr>
              <a:t>16:00</a:t>
            </a:r>
            <a:endParaRPr lang="ko-KR" altLang="en-US" sz="1000" dirty="0">
              <a:ea typeface="나눔바른고딕" panose="020B0603020101020101" pitchFamily="50" charset="-127"/>
            </a:endParaRPr>
          </a:p>
        </p:txBody>
      </p:sp>
      <p:sp>
        <p:nvSpPr>
          <p:cNvPr id="21" name="직사각형 20"/>
          <p:cNvSpPr/>
          <p:nvPr/>
        </p:nvSpPr>
        <p:spPr>
          <a:xfrm>
            <a:off x="514350" y="5314592"/>
            <a:ext cx="510076" cy="246221"/>
          </a:xfrm>
          <a:prstGeom prst="rect">
            <a:avLst/>
          </a:prstGeom>
          <a:solidFill>
            <a:schemeClr val="bg1"/>
          </a:solidFill>
        </p:spPr>
        <p:txBody>
          <a:bodyPr wrap="none">
            <a:spAutoFit/>
          </a:bodyPr>
          <a:lstStyle/>
          <a:p>
            <a:r>
              <a:rPr lang="en-US" altLang="ko-KR" sz="1000" dirty="0" smtClean="0">
                <a:ea typeface="나눔바른고딕" panose="020B0603020101020101" pitchFamily="50" charset="-127"/>
              </a:rPr>
              <a:t>17:00</a:t>
            </a:r>
            <a:endParaRPr lang="ko-KR" altLang="en-US" sz="1000" dirty="0">
              <a:ea typeface="나눔바른고딕" panose="020B0603020101020101" pitchFamily="50" charset="-127"/>
            </a:endParaRPr>
          </a:p>
        </p:txBody>
      </p:sp>
      <p:sp>
        <p:nvSpPr>
          <p:cNvPr id="22" name="직사각형 21"/>
          <p:cNvSpPr/>
          <p:nvPr/>
        </p:nvSpPr>
        <p:spPr>
          <a:xfrm>
            <a:off x="514350" y="5678336"/>
            <a:ext cx="510076" cy="246221"/>
          </a:xfrm>
          <a:prstGeom prst="rect">
            <a:avLst/>
          </a:prstGeom>
          <a:solidFill>
            <a:schemeClr val="bg1"/>
          </a:solidFill>
        </p:spPr>
        <p:txBody>
          <a:bodyPr wrap="none">
            <a:spAutoFit/>
          </a:bodyPr>
          <a:lstStyle/>
          <a:p>
            <a:r>
              <a:rPr lang="en-US" altLang="ko-KR" sz="1000" dirty="0" smtClean="0">
                <a:ea typeface="나눔바른고딕" panose="020B0603020101020101" pitchFamily="50" charset="-127"/>
              </a:rPr>
              <a:t>18:00</a:t>
            </a:r>
            <a:endParaRPr lang="ko-KR" altLang="en-US" sz="1000" dirty="0">
              <a:ea typeface="나눔바른고딕" panose="020B0603020101020101" pitchFamily="50" charset="-127"/>
            </a:endParaRPr>
          </a:p>
        </p:txBody>
      </p:sp>
      <p:sp>
        <p:nvSpPr>
          <p:cNvPr id="8" name="모서리가 둥근 직사각형 7"/>
          <p:cNvSpPr/>
          <p:nvPr/>
        </p:nvSpPr>
        <p:spPr>
          <a:xfrm>
            <a:off x="1532620" y="1821908"/>
            <a:ext cx="2520000" cy="261433"/>
          </a:xfrm>
          <a:prstGeom prst="roundRect">
            <a:avLst>
              <a:gd name="adj" fmla="val 6485"/>
            </a:avLst>
          </a:prstGeom>
          <a:solidFill>
            <a:schemeClr val="accent3">
              <a:lumMod val="40000"/>
              <a:lumOff val="60000"/>
            </a:schemeClr>
          </a:solidFill>
          <a:ln w="3175" cap="flat" cmpd="sng" algn="ctr">
            <a:noFill/>
            <a:prstDash val="solid"/>
          </a:ln>
          <a:effectLst/>
        </p:spPr>
        <p:txBody>
          <a:bodyPr anchor="ctr"/>
          <a:lstStyle/>
          <a:p>
            <a:pPr marL="0" marR="0" lvl="0" indent="0" algn="ctr" defTabSz="91440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lang="ko-KR" altLang="en-US"/>
            </a:pPr>
            <a:r>
              <a:rPr kumimoji="0" lang="en-US" altLang="ko-KR" sz="1100" b="1" i="0" u="none" strike="noStrike" kern="0" cap="none" spc="-150" normalizeH="0" noProof="0" dirty="0" smtClean="0">
                <a:ln>
                  <a:noFill/>
                </a:ln>
                <a:gradFill>
                  <a:gsLst>
                    <a:gs pos="0">
                      <a:prstClr val="white"/>
                    </a:gs>
                    <a:gs pos="100000">
                      <a:prstClr val="white"/>
                    </a:gs>
                  </a:gsLst>
                  <a:lin ang="5400000" scaled="0"/>
                </a:gradFill>
                <a:effectLst/>
                <a:uLnTx/>
                <a:uFillTx/>
                <a:latin typeface="+mn-ea"/>
              </a:rPr>
              <a:t>[</a:t>
            </a:r>
            <a:r>
              <a:rPr kumimoji="0" lang="ko-KR" altLang="en-US" sz="1100" b="1" i="0" u="none" strike="noStrike" kern="0" cap="none" spc="-150" normalizeH="0" noProof="0" dirty="0" smtClean="0">
                <a:ln>
                  <a:noFill/>
                </a:ln>
                <a:gradFill>
                  <a:gsLst>
                    <a:gs pos="0">
                      <a:prstClr val="white"/>
                    </a:gs>
                    <a:gs pos="100000">
                      <a:prstClr val="white"/>
                    </a:gs>
                  </a:gsLst>
                  <a:lin ang="5400000" scaled="0"/>
                </a:gradFill>
                <a:effectLst/>
                <a:uLnTx/>
                <a:uFillTx/>
                <a:latin typeface="+mn-ea"/>
              </a:rPr>
              <a:t>공통</a:t>
            </a:r>
            <a:r>
              <a:rPr kumimoji="0" lang="en-US" altLang="ko-KR" sz="1100" b="1" i="0" u="none" strike="noStrike" kern="0" cap="none" spc="-150" normalizeH="0" noProof="0" dirty="0" smtClean="0">
                <a:ln>
                  <a:noFill/>
                </a:ln>
                <a:gradFill>
                  <a:gsLst>
                    <a:gs pos="0">
                      <a:prstClr val="white"/>
                    </a:gs>
                    <a:gs pos="100000">
                      <a:prstClr val="white"/>
                    </a:gs>
                  </a:gsLst>
                  <a:lin ang="5400000" scaled="0"/>
                </a:gradFill>
                <a:effectLst/>
                <a:uLnTx/>
                <a:uFillTx/>
                <a:latin typeface="+mn-ea"/>
              </a:rPr>
              <a:t>]   </a:t>
            </a:r>
            <a:r>
              <a:rPr kumimoji="0" lang="ko-KR" altLang="en-US" sz="1100" b="1" i="0" u="none" strike="noStrike" kern="0" cap="none" spc="-150" normalizeH="0" noProof="0" dirty="0" smtClean="0">
                <a:ln>
                  <a:noFill/>
                </a:ln>
                <a:gradFill>
                  <a:gsLst>
                    <a:gs pos="0">
                      <a:prstClr val="white"/>
                    </a:gs>
                    <a:gs pos="100000">
                      <a:prstClr val="white"/>
                    </a:gs>
                  </a:gsLst>
                  <a:lin ang="5400000" scaled="0"/>
                </a:gradFill>
                <a:effectLst/>
                <a:uLnTx/>
                <a:uFillTx/>
                <a:latin typeface="+mn-ea"/>
              </a:rPr>
              <a:t>기본이해</a:t>
            </a:r>
            <a:endParaRPr kumimoji="0" lang="ko-KR" altLang="en-US" sz="1100" b="1" i="0" u="none" strike="noStrike" kern="0" cap="none" spc="-150" normalizeH="0" noProof="0" dirty="0">
              <a:ln>
                <a:noFill/>
              </a:ln>
              <a:gradFill>
                <a:gsLst>
                  <a:gs pos="0">
                    <a:prstClr val="white"/>
                  </a:gs>
                  <a:gs pos="100000">
                    <a:prstClr val="white"/>
                  </a:gs>
                </a:gsLst>
                <a:lin ang="5400000" scaled="0"/>
              </a:gradFill>
              <a:effectLst/>
              <a:uLnTx/>
              <a:uFillTx/>
              <a:latin typeface="+mn-ea"/>
            </a:endParaRPr>
          </a:p>
        </p:txBody>
      </p:sp>
      <p:sp>
        <p:nvSpPr>
          <p:cNvPr id="9" name="모서리가 둥근 직사각형 8"/>
          <p:cNvSpPr/>
          <p:nvPr/>
        </p:nvSpPr>
        <p:spPr>
          <a:xfrm>
            <a:off x="4239653" y="1821908"/>
            <a:ext cx="2520000" cy="261433"/>
          </a:xfrm>
          <a:prstGeom prst="roundRect">
            <a:avLst>
              <a:gd name="adj" fmla="val 2848"/>
            </a:avLst>
          </a:prstGeom>
          <a:solidFill>
            <a:schemeClr val="accent3">
              <a:lumMod val="60000"/>
              <a:lumOff val="40000"/>
            </a:schemeClr>
          </a:solidFill>
          <a:ln w="3175" cap="flat" cmpd="sng" algn="ctr">
            <a:noFill/>
            <a:prstDash val="solid"/>
          </a:ln>
          <a:effectLst/>
        </p:spPr>
        <p:txBody>
          <a:bodyPr anchor="ctr"/>
          <a:lstStyle/>
          <a:p>
            <a:pPr marL="0" marR="0" lvl="0" indent="0" algn="ctr" defTabSz="91440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lang="ko-KR" altLang="en-US"/>
            </a:pPr>
            <a:r>
              <a:rPr kumimoji="0" lang="en-US" altLang="ko-KR" sz="1100" b="1" i="0" u="none" strike="noStrike" kern="0" cap="none" spc="0" normalizeH="0" baseline="0" noProof="0" dirty="0" smtClean="0">
                <a:ln>
                  <a:noFill/>
                </a:ln>
                <a:gradFill>
                  <a:gsLst>
                    <a:gs pos="0">
                      <a:prstClr val="white"/>
                    </a:gs>
                    <a:gs pos="100000">
                      <a:prstClr val="white"/>
                    </a:gs>
                  </a:gsLst>
                  <a:lin ang="5400000" scaled="0"/>
                </a:gradFill>
                <a:effectLst/>
                <a:uLnTx/>
                <a:uFillTx/>
                <a:latin typeface="+mn-ea"/>
              </a:rPr>
              <a:t>[</a:t>
            </a:r>
            <a:r>
              <a:rPr kumimoji="0" lang="ko-KR" altLang="en-US" sz="1100" b="1" i="0" u="none" strike="noStrike" kern="0" cap="none" spc="0" normalizeH="0" baseline="0" noProof="0" dirty="0" smtClean="0">
                <a:ln>
                  <a:noFill/>
                </a:ln>
                <a:gradFill>
                  <a:gsLst>
                    <a:gs pos="0">
                      <a:prstClr val="white"/>
                    </a:gs>
                    <a:gs pos="100000">
                      <a:prstClr val="white"/>
                    </a:gs>
                  </a:gsLst>
                  <a:lin ang="5400000" scaled="0"/>
                </a:gradFill>
                <a:effectLst/>
                <a:uLnTx/>
                <a:uFillTx/>
                <a:latin typeface="+mn-ea"/>
              </a:rPr>
              <a:t>심화</a:t>
            </a:r>
            <a:r>
              <a:rPr kumimoji="0" lang="en-US" altLang="ko-KR" sz="1100" b="1" i="0" u="none" strike="noStrike" kern="0" cap="none" spc="0" normalizeH="0" baseline="0" noProof="0" dirty="0" smtClean="0">
                <a:ln>
                  <a:noFill/>
                </a:ln>
                <a:gradFill>
                  <a:gsLst>
                    <a:gs pos="0">
                      <a:prstClr val="white"/>
                    </a:gs>
                    <a:gs pos="100000">
                      <a:prstClr val="white"/>
                    </a:gs>
                  </a:gsLst>
                  <a:lin ang="5400000" scaled="0"/>
                </a:gradFill>
                <a:effectLst/>
                <a:uLnTx/>
                <a:uFillTx/>
                <a:latin typeface="+mn-ea"/>
              </a:rPr>
              <a:t>Ⅰ]</a:t>
            </a:r>
            <a:r>
              <a:rPr kumimoji="0" lang="ko-KR" altLang="en-US" sz="1100" b="1" i="0" u="none" strike="noStrike" kern="0" cap="none" spc="0" normalizeH="0" noProof="0" dirty="0" smtClean="0">
                <a:ln>
                  <a:noFill/>
                </a:ln>
                <a:gradFill>
                  <a:gsLst>
                    <a:gs pos="0">
                      <a:prstClr val="white"/>
                    </a:gs>
                    <a:gs pos="100000">
                      <a:prstClr val="white"/>
                    </a:gs>
                  </a:gsLst>
                  <a:lin ang="5400000" scaled="0"/>
                </a:gradFill>
                <a:effectLst/>
                <a:uLnTx/>
                <a:uFillTx/>
                <a:latin typeface="+mn-ea"/>
              </a:rPr>
              <a:t> 전문성 함양</a:t>
            </a:r>
            <a:endParaRPr kumimoji="0" lang="ko-KR" altLang="en-US" sz="1100" b="1" i="0" u="none" strike="noStrike" kern="0" cap="none" spc="0" normalizeH="0" baseline="0" noProof="0" dirty="0">
              <a:ln>
                <a:noFill/>
              </a:ln>
              <a:gradFill>
                <a:gsLst>
                  <a:gs pos="0">
                    <a:prstClr val="white"/>
                  </a:gs>
                  <a:gs pos="100000">
                    <a:prstClr val="white"/>
                  </a:gs>
                </a:gsLst>
                <a:lin ang="5400000" scaled="0"/>
              </a:gradFill>
              <a:effectLst/>
              <a:uLnTx/>
              <a:uFillTx/>
              <a:latin typeface="+mn-ea"/>
            </a:endParaRPr>
          </a:p>
        </p:txBody>
      </p:sp>
      <p:sp>
        <p:nvSpPr>
          <p:cNvPr id="10" name="모서리가 둥근 직사각형 9"/>
          <p:cNvSpPr/>
          <p:nvPr/>
        </p:nvSpPr>
        <p:spPr>
          <a:xfrm>
            <a:off x="6946687" y="1821908"/>
            <a:ext cx="2520000" cy="261433"/>
          </a:xfrm>
          <a:prstGeom prst="roundRect">
            <a:avLst>
              <a:gd name="adj" fmla="val 6485"/>
            </a:avLst>
          </a:prstGeom>
          <a:solidFill>
            <a:schemeClr val="accent2">
              <a:lumMod val="75000"/>
            </a:schemeClr>
          </a:solidFill>
          <a:ln w="3175" cap="flat" cmpd="sng" algn="ctr">
            <a:noFill/>
            <a:prstDash val="solid"/>
          </a:ln>
          <a:effectLst/>
        </p:spPr>
        <p:txBody>
          <a:bodyPr anchor="ctr"/>
          <a:lstStyle/>
          <a:p>
            <a:pPr marL="0" marR="0" lvl="0" indent="0" algn="ctr" defTabSz="91440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lang="ko-KR" altLang="en-US"/>
            </a:pPr>
            <a:r>
              <a:rPr kumimoji="0" lang="en-US" altLang="ko-KR" sz="1100" b="1" i="0" u="none" strike="noStrike" kern="0" cap="none" spc="0" normalizeH="0" baseline="0" noProof="0" dirty="0" smtClean="0">
                <a:ln>
                  <a:noFill/>
                </a:ln>
                <a:gradFill>
                  <a:gsLst>
                    <a:gs pos="0">
                      <a:prstClr val="white"/>
                    </a:gs>
                    <a:gs pos="100000">
                      <a:prstClr val="white"/>
                    </a:gs>
                  </a:gsLst>
                  <a:lin ang="5400000" scaled="0"/>
                </a:gradFill>
                <a:effectLst/>
                <a:uLnTx/>
                <a:uFillTx/>
                <a:latin typeface="+mn-ea"/>
              </a:rPr>
              <a:t>[</a:t>
            </a:r>
            <a:r>
              <a:rPr lang="ko-KR" altLang="en-US" sz="1100" b="1" kern="0" dirty="0" smtClean="0">
                <a:gradFill>
                  <a:gsLst>
                    <a:gs pos="0">
                      <a:prstClr val="white"/>
                    </a:gs>
                    <a:gs pos="100000">
                      <a:prstClr val="white"/>
                    </a:gs>
                  </a:gsLst>
                  <a:lin ang="5400000" scaled="0"/>
                </a:gradFill>
                <a:latin typeface="+mn-ea"/>
              </a:rPr>
              <a:t>심화</a:t>
            </a:r>
            <a:r>
              <a:rPr lang="en-US" altLang="ko-KR" sz="1100" b="1" kern="0" dirty="0" smtClean="0">
                <a:gradFill>
                  <a:gsLst>
                    <a:gs pos="0">
                      <a:prstClr val="white"/>
                    </a:gs>
                    <a:gs pos="100000">
                      <a:prstClr val="white"/>
                    </a:gs>
                  </a:gsLst>
                  <a:lin ang="5400000" scaled="0"/>
                </a:gradFill>
                <a:latin typeface="+mn-ea"/>
              </a:rPr>
              <a:t>Ⅱ</a:t>
            </a:r>
            <a:r>
              <a:rPr kumimoji="0" lang="en-US" altLang="ko-KR" sz="1100" b="1" i="0" u="none" strike="noStrike" kern="0" cap="none" spc="0" normalizeH="0" baseline="0" noProof="0" dirty="0" smtClean="0">
                <a:ln>
                  <a:noFill/>
                </a:ln>
                <a:gradFill>
                  <a:gsLst>
                    <a:gs pos="0">
                      <a:prstClr val="white"/>
                    </a:gs>
                    <a:gs pos="100000">
                      <a:prstClr val="white"/>
                    </a:gs>
                  </a:gsLst>
                  <a:lin ang="5400000" scaled="0"/>
                </a:gradFill>
                <a:effectLst/>
                <a:uLnTx/>
                <a:uFillTx/>
                <a:latin typeface="+mn-ea"/>
              </a:rPr>
              <a:t>] </a:t>
            </a:r>
            <a:r>
              <a:rPr kumimoji="0" lang="ko-KR" altLang="en-US" sz="1100" b="1" i="0" u="none" strike="noStrike" kern="0" cap="none" spc="0" normalizeH="0" baseline="0" noProof="0" dirty="0" smtClean="0">
                <a:ln>
                  <a:noFill/>
                </a:ln>
                <a:gradFill>
                  <a:gsLst>
                    <a:gs pos="0">
                      <a:prstClr val="white"/>
                    </a:gs>
                    <a:gs pos="100000">
                      <a:prstClr val="white"/>
                    </a:gs>
                  </a:gsLst>
                  <a:lin ang="5400000" scaled="0"/>
                </a:gradFill>
                <a:effectLst/>
                <a:uLnTx/>
                <a:uFillTx/>
                <a:latin typeface="+mn-ea"/>
              </a:rPr>
              <a:t>현장능력 강화</a:t>
            </a:r>
            <a:endParaRPr kumimoji="0" lang="ko-KR" altLang="en-US" sz="1100" b="1" i="0" u="none" strike="noStrike" kern="0" cap="none" spc="0" normalizeH="0" baseline="0" noProof="0" dirty="0">
              <a:ln>
                <a:noFill/>
              </a:ln>
              <a:gradFill>
                <a:gsLst>
                  <a:gs pos="0">
                    <a:prstClr val="white"/>
                  </a:gs>
                  <a:gs pos="100000">
                    <a:prstClr val="white"/>
                  </a:gs>
                </a:gsLst>
                <a:lin ang="5400000" scaled="0"/>
              </a:gradFill>
              <a:effectLst/>
              <a:uLnTx/>
              <a:uFillTx/>
              <a:latin typeface="+mn-ea"/>
            </a:endParaRPr>
          </a:p>
        </p:txBody>
      </p:sp>
      <p:sp>
        <p:nvSpPr>
          <p:cNvPr id="23" name="내용 개체 틀 14"/>
          <p:cNvSpPr txBox="1">
            <a:spLocks/>
          </p:cNvSpPr>
          <p:nvPr/>
        </p:nvSpPr>
        <p:spPr>
          <a:xfrm>
            <a:off x="272480" y="6074060"/>
            <a:ext cx="9145016" cy="307231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174625" indent="-174625" algn="l" defTabSz="914400" rtl="0" eaLnBrk="1" latinLnBrk="1" hangingPunct="1">
              <a:lnSpc>
                <a:spcPct val="120000"/>
              </a:lnSpc>
              <a:spcBef>
                <a:spcPts val="0"/>
              </a:spcBef>
              <a:buFontTx/>
              <a:buBlip>
                <a:blip r:embed="rId2"/>
              </a:buBlip>
              <a:defRPr sz="1300" b="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Tx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Tx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Tx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Tx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en-US" altLang="ko-KR" sz="1000" b="1" dirty="0" smtClean="0">
                <a:ea typeface="맑은 고딕" panose="020B0503020000020004" pitchFamily="50" charset="-127"/>
              </a:rPr>
              <a:t>※ </a:t>
            </a:r>
            <a:r>
              <a:rPr lang="ko-KR" altLang="en-US" sz="1000" b="1" dirty="0" smtClean="0"/>
              <a:t>시간표는 교육 콘텐츠 개발에 따라 달라질 수 있습니다</a:t>
            </a:r>
            <a:r>
              <a:rPr lang="en-US" altLang="ko-KR" sz="1000" b="1" dirty="0" smtClean="0"/>
              <a:t>.</a:t>
            </a:r>
          </a:p>
        </p:txBody>
      </p:sp>
    </p:spTree>
    <p:extLst>
      <p:ext uri="{BB962C8B-B14F-4D97-AF65-F5344CB8AC3E}">
        <p14:creationId xmlns="" xmlns:p14="http://schemas.microsoft.com/office/powerpoint/2010/main" val="46842529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제목 13"/>
          <p:cNvSpPr>
            <a:spLocks noGrp="1"/>
          </p:cNvSpPr>
          <p:nvPr>
            <p:ph type="title"/>
          </p:nvPr>
        </p:nvSpPr>
        <p:spPr>
          <a:xfrm>
            <a:off x="272480" y="116632"/>
            <a:ext cx="4787961" cy="441427"/>
          </a:xfrm>
        </p:spPr>
        <p:txBody>
          <a:bodyPr/>
          <a:lstStyle/>
          <a:p>
            <a:pPr>
              <a:tabLst>
                <a:tab pos="625475" algn="l"/>
              </a:tabLst>
            </a:pPr>
            <a:r>
              <a:rPr lang="ko-KR" altLang="en-US" dirty="0" smtClean="0">
                <a:solidFill>
                  <a:schemeClr val="tx1"/>
                </a:solidFill>
                <a:latin typeface="다음_Regular" panose="02000603060000000000" pitchFamily="2" charset="-127"/>
                <a:ea typeface="다음_Regular" panose="02000603060000000000" pitchFamily="2" charset="-127"/>
              </a:rPr>
              <a:t>연수과정 세부 내용</a:t>
            </a:r>
            <a:endParaRPr lang="ko-KR" altLang="en-US" sz="1600" dirty="0">
              <a:solidFill>
                <a:schemeClr val="tx1"/>
              </a:solidFill>
              <a:latin typeface="다음_Regular" panose="02000603060000000000" pitchFamily="2" charset="-127"/>
              <a:ea typeface="다음_Regular" panose="02000603060000000000" pitchFamily="2" charset="-127"/>
            </a:endParaRPr>
          </a:p>
        </p:txBody>
      </p:sp>
      <p:sp>
        <p:nvSpPr>
          <p:cNvPr id="2" name="슬라이드 번호 개체 틀 1"/>
          <p:cNvSpPr>
            <a:spLocks noGrp="1"/>
          </p:cNvSpPr>
          <p:nvPr>
            <p:ph type="sldNum" sz="quarter" idx="12"/>
          </p:nvPr>
        </p:nvSpPr>
        <p:spPr>
          <a:xfrm>
            <a:off x="3838575" y="6622666"/>
            <a:ext cx="2228850" cy="226714"/>
          </a:xfrm>
        </p:spPr>
        <p:txBody>
          <a:bodyPr/>
          <a:lstStyle/>
          <a:p>
            <a:fld id="{411C68A0-3FD8-444B-A332-41AF8F0BCCC2}" type="slidenum">
              <a:rPr lang="ko-KR" altLang="en-US" smtClean="0">
                <a:latin typeface="+mn-ea"/>
              </a:rPr>
              <a:pPr/>
              <a:t>4</a:t>
            </a:fld>
            <a:endParaRPr lang="ko-KR" altLang="en-US" dirty="0">
              <a:latin typeface="+mn-ea"/>
            </a:endParaRPr>
          </a:p>
        </p:txBody>
      </p:sp>
      <p:graphicFrame>
        <p:nvGraphicFramePr>
          <p:cNvPr id="6" name="표 5"/>
          <p:cNvGraphicFramePr>
            <a:graphicFrameLocks noGrp="1"/>
          </p:cNvGraphicFramePr>
          <p:nvPr>
            <p:extLst>
              <p:ext uri="{D42A27DB-BD31-4B8C-83A1-F6EECF244321}">
                <p14:modId xmlns="" xmlns:p14="http://schemas.microsoft.com/office/powerpoint/2010/main" val="883120888"/>
              </p:ext>
            </p:extLst>
          </p:nvPr>
        </p:nvGraphicFramePr>
        <p:xfrm>
          <a:off x="272480" y="1320129"/>
          <a:ext cx="9325546" cy="5073542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360040"/>
                <a:gridCol w="1728192"/>
                <a:gridCol w="4068452"/>
                <a:gridCol w="745049"/>
                <a:gridCol w="1138214"/>
                <a:gridCol w="660898"/>
                <a:gridCol w="624701"/>
              </a:tblGrid>
              <a:tr h="415224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100" b="1" dirty="0" smtClean="0">
                          <a:solidFill>
                            <a:schemeClr val="bg1"/>
                          </a:solidFill>
                          <a:latin typeface="+mn-ea"/>
                          <a:ea typeface="+mn-ea"/>
                        </a:rPr>
                        <a:t>구분</a:t>
                      </a:r>
                      <a:endParaRPr lang="ko-KR" altLang="en-US" sz="1100" b="1" dirty="0">
                        <a:solidFill>
                          <a:schemeClr val="bg1"/>
                        </a:solidFill>
                        <a:latin typeface="+mn-ea"/>
                        <a:ea typeface="+mn-ea"/>
                      </a:endParaRPr>
                    </a:p>
                  </a:txBody>
                  <a:tcPr marL="0" marR="0" marT="41480" marB="4148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solidFill>
                      <a:schemeClr val="tx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100" b="1" dirty="0" smtClean="0">
                          <a:solidFill>
                            <a:schemeClr val="bg1"/>
                          </a:solidFill>
                          <a:latin typeface="+mn-ea"/>
                          <a:ea typeface="+mn-ea"/>
                        </a:rPr>
                        <a:t>모듈</a:t>
                      </a:r>
                    </a:p>
                  </a:txBody>
                  <a:tcPr marL="78204" marR="78204" marT="41480" marB="41480" anchor="ctr">
                    <a:solidFill>
                      <a:schemeClr val="tx2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100" b="1" dirty="0" smtClean="0">
                          <a:solidFill>
                            <a:schemeClr val="bg1"/>
                          </a:solidFill>
                          <a:latin typeface="+mn-ea"/>
                          <a:ea typeface="+mn-ea"/>
                        </a:rPr>
                        <a:t>세부내용</a:t>
                      </a:r>
                      <a:endParaRPr lang="ko-KR" altLang="en-US" sz="1100" b="1" dirty="0">
                        <a:solidFill>
                          <a:schemeClr val="bg1"/>
                        </a:solidFill>
                        <a:latin typeface="+mn-ea"/>
                        <a:ea typeface="+mn-ea"/>
                      </a:endParaRPr>
                    </a:p>
                  </a:txBody>
                  <a:tcPr marL="78204" marR="78204" marT="41480" marB="41480" anchor="ctr">
                    <a:solidFill>
                      <a:schemeClr val="tx2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100" b="1" dirty="0" smtClean="0">
                          <a:solidFill>
                            <a:schemeClr val="bg1"/>
                          </a:solidFill>
                          <a:latin typeface="+mn-ea"/>
                          <a:ea typeface="+mn-ea"/>
                        </a:rPr>
                        <a:t>교육방법</a:t>
                      </a:r>
                      <a:endParaRPr lang="ko-KR" altLang="en-US" sz="1100" b="1" dirty="0">
                        <a:solidFill>
                          <a:schemeClr val="bg1"/>
                        </a:solidFill>
                        <a:latin typeface="+mn-ea"/>
                        <a:ea typeface="+mn-ea"/>
                      </a:endParaRPr>
                    </a:p>
                  </a:txBody>
                  <a:tcPr marL="78204" marR="78204" marT="41480" marB="41480" anchor="ctr">
                    <a:solidFill>
                      <a:schemeClr val="tx2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100" b="1" dirty="0" smtClean="0">
                          <a:solidFill>
                            <a:schemeClr val="bg1"/>
                          </a:solidFill>
                          <a:latin typeface="+mn-ea"/>
                          <a:ea typeface="+mn-ea"/>
                        </a:rPr>
                        <a:t>강사</a:t>
                      </a:r>
                      <a:endParaRPr lang="ko-KR" altLang="en-US" sz="1100" b="1" dirty="0">
                        <a:solidFill>
                          <a:schemeClr val="bg1"/>
                        </a:solidFill>
                        <a:latin typeface="+mn-ea"/>
                        <a:ea typeface="+mn-ea"/>
                      </a:endParaRPr>
                    </a:p>
                  </a:txBody>
                  <a:tcPr marL="78204" marR="78204" marT="41480" marB="41480" anchor="ctr">
                    <a:solidFill>
                      <a:schemeClr val="tx2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100" b="1" dirty="0" smtClean="0">
                          <a:solidFill>
                            <a:schemeClr val="bg1"/>
                          </a:solidFill>
                          <a:latin typeface="+mn-ea"/>
                          <a:ea typeface="+mn-ea"/>
                        </a:rPr>
                        <a:t>교육시간</a:t>
                      </a:r>
                      <a:r>
                        <a:rPr lang="en-US" altLang="ko-KR" sz="1100" b="1" dirty="0" smtClean="0">
                          <a:solidFill>
                            <a:schemeClr val="bg1"/>
                          </a:solidFill>
                          <a:latin typeface="+mn-ea"/>
                          <a:ea typeface="+mn-ea"/>
                        </a:rPr>
                        <a:t>(20H)</a:t>
                      </a:r>
                      <a:endParaRPr lang="ko-KR" altLang="en-US" sz="1100" b="1" dirty="0">
                        <a:solidFill>
                          <a:schemeClr val="bg1"/>
                        </a:solidFill>
                        <a:latin typeface="+mn-ea"/>
                        <a:ea typeface="+mn-ea"/>
                      </a:endParaRPr>
                    </a:p>
                  </a:txBody>
                  <a:tcPr marL="78204" marR="78204" marT="41480" marB="41480" anchor="ctr">
                    <a:solidFill>
                      <a:schemeClr val="tx2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100" b="1" dirty="0" smtClean="0">
                          <a:solidFill>
                            <a:schemeClr val="bg1"/>
                          </a:solidFill>
                          <a:latin typeface="+mn-ea"/>
                          <a:ea typeface="+mn-ea"/>
                        </a:rPr>
                        <a:t>비고</a:t>
                      </a:r>
                      <a:endParaRPr lang="ko-KR" altLang="en-US" sz="1100" b="1" dirty="0">
                        <a:solidFill>
                          <a:schemeClr val="bg1"/>
                        </a:solidFill>
                        <a:latin typeface="+mn-ea"/>
                        <a:ea typeface="+mn-ea"/>
                      </a:endParaRPr>
                    </a:p>
                  </a:txBody>
                  <a:tcPr marL="78204" marR="78204" marT="41480" marB="41480" anchor="ctr"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solidFill>
                      <a:schemeClr val="tx2"/>
                    </a:solidFill>
                  </a:tcPr>
                </a:tc>
              </a:tr>
              <a:tr h="588931">
                <a:tc rowSpan="4">
                  <a:txBody>
                    <a:bodyPr/>
                    <a:lstStyle/>
                    <a:p>
                      <a:pPr marL="0" marR="0" indent="0" algn="ctr" defTabSz="914400" rtl="0" eaLnBrk="1" fontAlgn="ctr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100" b="1" i="0" u="none" strike="noStrike" baseline="0" dirty="0" smtClean="0">
                          <a:solidFill>
                            <a:srgbClr val="000000"/>
                          </a:solidFill>
                          <a:effectLst/>
                          <a:latin typeface="나눔바른고딕" panose="020B0603020101020101" pitchFamily="50" charset="-127"/>
                          <a:ea typeface="나눔바른고딕" panose="020B0603020101020101" pitchFamily="50" charset="-127"/>
                        </a:rPr>
                        <a:t>1</a:t>
                      </a:r>
                    </a:p>
                    <a:p>
                      <a:pPr marL="0" marR="0" indent="0" algn="ctr" defTabSz="914400" rtl="0" eaLnBrk="1" fontAlgn="ctr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100" b="1" i="0" u="none" strike="noStrike" baseline="0" dirty="0" smtClean="0">
                          <a:solidFill>
                            <a:srgbClr val="000000"/>
                          </a:solidFill>
                          <a:effectLst/>
                          <a:latin typeface="나눔바른고딕" panose="020B0603020101020101" pitchFamily="50" charset="-127"/>
                          <a:ea typeface="나눔바른고딕" panose="020B0603020101020101" pitchFamily="50" charset="-127"/>
                        </a:rPr>
                        <a:t>일</a:t>
                      </a:r>
                      <a:endParaRPr lang="en-US" altLang="ko-KR" sz="1100" b="1" i="0" u="none" strike="noStrike" baseline="0" dirty="0" smtClean="0">
                        <a:solidFill>
                          <a:srgbClr val="000000"/>
                        </a:solidFill>
                        <a:effectLst/>
                        <a:latin typeface="나눔바른고딕" panose="020B0603020101020101" pitchFamily="50" charset="-127"/>
                        <a:ea typeface="나눔바른고딕" panose="020B0603020101020101" pitchFamily="50" charset="-127"/>
                      </a:endParaRPr>
                    </a:p>
                    <a:p>
                      <a:pPr marL="0" marR="0" indent="0" algn="ctr" defTabSz="914400" rtl="0" eaLnBrk="1" fontAlgn="ctr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100" b="1" i="0" u="none" strike="noStrike" baseline="0" dirty="0" smtClean="0">
                          <a:solidFill>
                            <a:srgbClr val="000000"/>
                          </a:solidFill>
                          <a:effectLst/>
                          <a:latin typeface="나눔바른고딕" panose="020B0603020101020101" pitchFamily="50" charset="-127"/>
                          <a:ea typeface="나눔바른고딕" panose="020B0603020101020101" pitchFamily="50" charset="-127"/>
                        </a:rPr>
                        <a:t>차</a:t>
                      </a:r>
                    </a:p>
                  </a:txBody>
                  <a:tcPr marL="72000" marR="54000" marT="36000" marB="3600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ctr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100" b="1" i="0" u="none" strike="noStrike" baseline="0" dirty="0" smtClean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① </a:t>
                      </a:r>
                      <a:r>
                        <a:rPr lang="ko-KR" altLang="en-US" sz="1100" b="1" i="0" u="none" strike="noStrike" baseline="0" dirty="0" smtClean="0">
                          <a:solidFill>
                            <a:srgbClr val="000000"/>
                          </a:solidFill>
                          <a:effectLst/>
                          <a:latin typeface="나눔바른고딕" panose="020B0603020101020101" pitchFamily="50" charset="-127"/>
                          <a:ea typeface="나눔바른고딕" panose="020B0603020101020101" pitchFamily="50" charset="-127"/>
                        </a:rPr>
                        <a:t>오리엔테이션</a:t>
                      </a:r>
                    </a:p>
                  </a:txBody>
                  <a:tcPr marL="72000" marR="54000" marT="36000" marB="36000"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99450" indent="-108000" algn="l" fontAlgn="ctr">
                        <a:lnSpc>
                          <a:spcPct val="114000"/>
                        </a:lnSpc>
                        <a:buFont typeface="Arial" panose="020B0604020202020204" pitchFamily="34" charset="0"/>
                        <a:buChar char="•"/>
                      </a:pPr>
                      <a:r>
                        <a:rPr lang="ko-KR" altLang="en-US" sz="1000" b="0" i="0" u="none" strike="noStrike" baseline="0" dirty="0" smtClean="0">
                          <a:solidFill>
                            <a:schemeClr val="tx1"/>
                          </a:solidFill>
                          <a:effectLst/>
                          <a:latin typeface="나눔바른고딕" panose="020B0603020101020101" pitchFamily="50" charset="-127"/>
                          <a:ea typeface="나눔바른고딕" panose="020B0603020101020101" pitchFamily="50" charset="-127"/>
                        </a:rPr>
                        <a:t>교육일정 및 내용 안내</a:t>
                      </a:r>
                      <a:endParaRPr lang="en-US" altLang="ko-KR" sz="1000" b="0" i="0" u="none" strike="noStrike" baseline="0" dirty="0" smtClean="0">
                        <a:solidFill>
                          <a:schemeClr val="tx1"/>
                        </a:solidFill>
                        <a:effectLst/>
                        <a:latin typeface="나눔바른고딕" panose="020B0603020101020101" pitchFamily="50" charset="-127"/>
                        <a:ea typeface="나눔바른고딕" panose="020B0603020101020101" pitchFamily="50" charset="-127"/>
                      </a:endParaRPr>
                    </a:p>
                    <a:p>
                      <a:pPr marL="99450" indent="-108000" algn="l" fontAlgn="ctr">
                        <a:lnSpc>
                          <a:spcPct val="114000"/>
                        </a:lnSpc>
                        <a:buFont typeface="Arial" panose="020B0604020202020204" pitchFamily="34" charset="0"/>
                        <a:buChar char="•"/>
                      </a:pPr>
                      <a:r>
                        <a:rPr lang="ko-KR" altLang="en-US" sz="1000" b="0" i="0" u="none" strike="noStrike" baseline="0" dirty="0" smtClean="0">
                          <a:solidFill>
                            <a:schemeClr val="tx1"/>
                          </a:solidFill>
                          <a:effectLst/>
                          <a:latin typeface="나눔바른고딕" panose="020B0603020101020101" pitchFamily="50" charset="-127"/>
                          <a:ea typeface="나눔바른고딕" panose="020B0603020101020101" pitchFamily="50" charset="-127"/>
                        </a:rPr>
                        <a:t>우표문화교육의 이해와 필요성</a:t>
                      </a:r>
                      <a:endParaRPr lang="en-US" altLang="ko-KR" sz="1000" b="0" i="0" u="none" strike="noStrike" baseline="0" dirty="0" smtClean="0">
                        <a:solidFill>
                          <a:schemeClr val="tx1"/>
                        </a:solidFill>
                        <a:effectLst/>
                        <a:latin typeface="나눔바른고딕" panose="020B0603020101020101" pitchFamily="50" charset="-127"/>
                        <a:ea typeface="나눔바른고딕" panose="020B0603020101020101" pitchFamily="50" charset="-127"/>
                      </a:endParaRPr>
                    </a:p>
                    <a:p>
                      <a:pPr marL="99450" indent="-108000" algn="l" fontAlgn="ctr">
                        <a:lnSpc>
                          <a:spcPct val="114000"/>
                        </a:lnSpc>
                        <a:buFont typeface="Arial" panose="020B0604020202020204" pitchFamily="34" charset="0"/>
                        <a:buChar char="•"/>
                      </a:pPr>
                      <a:r>
                        <a:rPr lang="ko-KR" altLang="en-US" sz="1000" b="0" i="0" u="none" strike="noStrike" baseline="0" dirty="0" smtClean="0">
                          <a:solidFill>
                            <a:schemeClr val="tx1"/>
                          </a:solidFill>
                          <a:effectLst/>
                          <a:latin typeface="나눔바른고딕" panose="020B0603020101020101" pitchFamily="50" charset="-127"/>
                          <a:ea typeface="나눔바른고딕" panose="020B0603020101020101" pitchFamily="50" charset="-127"/>
                        </a:rPr>
                        <a:t>교육운영진 강사진 안내 및 교육생 소개</a:t>
                      </a:r>
                      <a:endParaRPr lang="en-US" altLang="ko-KR" sz="1000" b="0" i="0" u="none" strike="noStrike" baseline="0" dirty="0" smtClean="0">
                        <a:solidFill>
                          <a:schemeClr val="tx1"/>
                        </a:solidFill>
                        <a:effectLst/>
                        <a:latin typeface="나눔바른고딕" panose="020B0603020101020101" pitchFamily="50" charset="-127"/>
                        <a:ea typeface="나눔바른고딕" panose="020B0603020101020101" pitchFamily="50" charset="-127"/>
                      </a:endParaRPr>
                    </a:p>
                  </a:txBody>
                  <a:tcPr marL="36000" marR="36000" marT="36000" marB="3600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000" b="0" i="0" u="none" strike="noStrike" baseline="0" dirty="0" smtClean="0">
                          <a:solidFill>
                            <a:srgbClr val="000000"/>
                          </a:solidFill>
                          <a:effectLst/>
                          <a:latin typeface="나눔바른고딕" panose="020B0603020101020101" pitchFamily="50" charset="-127"/>
                          <a:ea typeface="나눔바른고딕" panose="020B0603020101020101" pitchFamily="50" charset="-127"/>
                        </a:rPr>
                        <a:t>안내</a:t>
                      </a:r>
                      <a:endParaRPr lang="en-US" altLang="ko-KR" sz="1000" b="0" i="0" u="none" strike="noStrike" baseline="0" dirty="0" smtClean="0">
                        <a:solidFill>
                          <a:srgbClr val="000000"/>
                        </a:solidFill>
                        <a:effectLst/>
                        <a:latin typeface="나눔바른고딕" panose="020B0603020101020101" pitchFamily="50" charset="-127"/>
                        <a:ea typeface="나눔바른고딕" panose="020B0603020101020101" pitchFamily="50" charset="-127"/>
                      </a:endParaRPr>
                    </a:p>
                  </a:txBody>
                  <a:tcPr marL="54000" marR="54000" marT="36000" marB="36000" anchor="ctr"/>
                </a:tc>
                <a:tc>
                  <a:txBody>
                    <a:bodyPr/>
                    <a:lstStyle/>
                    <a:p>
                      <a:pPr marL="63450" indent="0" algn="ctr" fontAlgn="ctr">
                        <a:lnSpc>
                          <a:spcPct val="120000"/>
                        </a:lnSpc>
                        <a:buFontTx/>
                        <a:buNone/>
                      </a:pPr>
                      <a:r>
                        <a:rPr lang="ko-KR" altLang="en-US" sz="1000" b="0" i="0" u="none" strike="noStrike" spc="-20" baseline="0" dirty="0" smtClean="0">
                          <a:solidFill>
                            <a:srgbClr val="000000"/>
                          </a:solidFill>
                          <a:effectLst/>
                          <a:latin typeface="나눔바른고딕" panose="020B0603020101020101" pitchFamily="50" charset="-127"/>
                          <a:ea typeface="나눔바른고딕" panose="020B0603020101020101" pitchFamily="50" charset="-127"/>
                        </a:rPr>
                        <a:t>조은경</a:t>
                      </a:r>
                      <a:endParaRPr lang="en-US" altLang="ko-KR" sz="1000" b="0" i="0" u="none" strike="noStrike" spc="-20" baseline="0" dirty="0" smtClean="0">
                        <a:solidFill>
                          <a:srgbClr val="000000"/>
                        </a:solidFill>
                        <a:effectLst/>
                        <a:latin typeface="나눔바른고딕" panose="020B0603020101020101" pitchFamily="50" charset="-127"/>
                        <a:ea typeface="나눔바른고딕" panose="020B0603020101020101" pitchFamily="50" charset="-127"/>
                      </a:endParaRPr>
                    </a:p>
                    <a:p>
                      <a:pPr marL="63450" indent="0" algn="ctr" fontAlgn="ctr">
                        <a:lnSpc>
                          <a:spcPct val="120000"/>
                        </a:lnSpc>
                        <a:buFontTx/>
                        <a:buNone/>
                      </a:pPr>
                      <a:r>
                        <a:rPr lang="en-US" altLang="ko-KR" sz="800" b="0" i="0" u="none" strike="noStrike" spc="-20" baseline="0" dirty="0" smtClean="0">
                          <a:solidFill>
                            <a:srgbClr val="000000"/>
                          </a:solidFill>
                          <a:effectLst/>
                          <a:latin typeface="나눔바른고딕" panose="020B0603020101020101" pitchFamily="50" charset="-127"/>
                          <a:ea typeface="나눔바른고딕" panose="020B0603020101020101" pitchFamily="50" charset="-127"/>
                        </a:rPr>
                        <a:t>(</a:t>
                      </a:r>
                      <a:r>
                        <a:rPr lang="ko-KR" altLang="en-US" sz="800" b="0" i="0" u="none" strike="noStrike" spc="-20" baseline="0" dirty="0" smtClean="0">
                          <a:solidFill>
                            <a:srgbClr val="000000"/>
                          </a:solidFill>
                          <a:effectLst/>
                          <a:latin typeface="나눔바른고딕" panose="020B0603020101020101" pitchFamily="50" charset="-127"/>
                          <a:ea typeface="나눔바른고딕" panose="020B0603020101020101" pitchFamily="50" charset="-127"/>
                        </a:rPr>
                        <a:t>우정공무원교육원</a:t>
                      </a:r>
                      <a:r>
                        <a:rPr lang="en-US" altLang="ko-KR" sz="800" b="0" i="0" u="none" strike="noStrike" spc="-20" baseline="0" dirty="0" smtClean="0">
                          <a:solidFill>
                            <a:srgbClr val="000000"/>
                          </a:solidFill>
                          <a:effectLst/>
                          <a:latin typeface="나눔바른고딕" panose="020B0603020101020101" pitchFamily="50" charset="-127"/>
                          <a:ea typeface="나눔바른고딕" panose="020B0603020101020101" pitchFamily="50" charset="-127"/>
                        </a:rPr>
                        <a:t>)</a:t>
                      </a:r>
                    </a:p>
                  </a:txBody>
                  <a:tcPr marL="36000" marR="36000" marT="36000" marB="36000" anchor="ctr"/>
                </a:tc>
                <a:tc>
                  <a:txBody>
                    <a:bodyPr/>
                    <a:lstStyle/>
                    <a:p>
                      <a:pPr marL="63450" indent="0" algn="ctr" fontAlgn="ctr">
                        <a:lnSpc>
                          <a:spcPct val="120000"/>
                        </a:lnSpc>
                        <a:buFontTx/>
                        <a:buNone/>
                      </a:pPr>
                      <a:r>
                        <a:rPr lang="en-US" altLang="ko-KR" sz="1000" b="0" i="0" u="none" strike="noStrike" spc="0" baseline="0" dirty="0" smtClean="0">
                          <a:solidFill>
                            <a:srgbClr val="000000"/>
                          </a:solidFill>
                          <a:effectLst/>
                          <a:latin typeface="나눔바른고딕" panose="020B0603020101020101" pitchFamily="50" charset="-127"/>
                          <a:ea typeface="나눔바른고딕" panose="020B0603020101020101" pitchFamily="50" charset="-127"/>
                        </a:rPr>
                        <a:t>1H</a:t>
                      </a:r>
                      <a:endParaRPr lang="en-US" altLang="ko-KR" sz="1000" b="0" i="0" u="none" strike="noStrike" spc="-20" baseline="0" dirty="0" smtClean="0">
                        <a:solidFill>
                          <a:srgbClr val="000000"/>
                        </a:solidFill>
                        <a:effectLst/>
                        <a:latin typeface="나눔바른고딕" panose="020B0603020101020101" pitchFamily="50" charset="-127"/>
                        <a:ea typeface="나눔바른고딕" panose="020B0603020101020101" pitchFamily="50" charset="-127"/>
                      </a:endParaRPr>
                    </a:p>
                  </a:txBody>
                  <a:tcPr marL="36000" marR="36000" marT="36000" marB="3600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000" b="0" i="0" u="none" strike="noStrike" baseline="0" dirty="0" smtClean="0">
                          <a:solidFill>
                            <a:srgbClr val="000000"/>
                          </a:solidFill>
                          <a:effectLst/>
                          <a:latin typeface="나눔바른고딕" panose="020B0603020101020101" pitchFamily="50" charset="-127"/>
                          <a:ea typeface="나눔바른고딕" panose="020B0603020101020101" pitchFamily="50" charset="-127"/>
                        </a:rPr>
                        <a:t>공통</a:t>
                      </a:r>
                      <a:endParaRPr lang="en-US" altLang="ko-KR" sz="1000" b="0" i="0" u="none" strike="noStrike" baseline="0" dirty="0" smtClean="0">
                        <a:solidFill>
                          <a:srgbClr val="000000"/>
                        </a:solidFill>
                        <a:effectLst/>
                        <a:latin typeface="나눔바른고딕" panose="020B0603020101020101" pitchFamily="50" charset="-127"/>
                        <a:ea typeface="나눔바른고딕" panose="020B0603020101020101" pitchFamily="50" charset="-127"/>
                      </a:endParaRPr>
                    </a:p>
                    <a:p>
                      <a:pPr algn="ctr" fontAlgn="ctr"/>
                      <a:r>
                        <a:rPr lang="ko-KR" altLang="en-US" sz="1000" b="0" i="0" u="none" strike="noStrike" baseline="0" dirty="0" smtClean="0">
                          <a:solidFill>
                            <a:srgbClr val="000000"/>
                          </a:solidFill>
                          <a:effectLst/>
                          <a:latin typeface="나눔바른고딕" panose="020B0603020101020101" pitchFamily="50" charset="-127"/>
                          <a:ea typeface="나눔바른고딕" panose="020B0603020101020101" pitchFamily="50" charset="-127"/>
                        </a:rPr>
                        <a:t>과정</a:t>
                      </a:r>
                      <a:endParaRPr lang="en-US" altLang="ko-KR" sz="1000" b="0" i="0" u="none" strike="noStrike" baseline="0" dirty="0" smtClean="0">
                        <a:solidFill>
                          <a:srgbClr val="000000"/>
                        </a:solidFill>
                        <a:effectLst/>
                        <a:latin typeface="나눔바른고딕" panose="020B0603020101020101" pitchFamily="50" charset="-127"/>
                        <a:ea typeface="나눔바른고딕" panose="020B0603020101020101" pitchFamily="50" charset="-127"/>
                      </a:endParaRPr>
                    </a:p>
                  </a:txBody>
                  <a:tcPr marL="54000" marR="54000" marT="36000" marB="36000" anchor="ctr"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</a:tr>
              <a:tr h="398291">
                <a:tc vMerge="1">
                  <a:txBody>
                    <a:bodyPr/>
                    <a:lstStyle/>
                    <a:p>
                      <a:pPr marL="0" marR="0" indent="0" algn="l" defTabSz="914400" rtl="0" eaLnBrk="1" fontAlgn="ctr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ko-KR" altLang="en-US" sz="1100" b="1" i="0" u="none" strike="noStrike" baseline="0" dirty="0" smtClean="0">
                        <a:solidFill>
                          <a:srgbClr val="000000"/>
                        </a:solidFill>
                        <a:effectLst/>
                        <a:latin typeface="나눔바른고딕" panose="020B0603020101020101" pitchFamily="50" charset="-127"/>
                        <a:ea typeface="나눔바른고딕" panose="020B0603020101020101" pitchFamily="50" charset="-127"/>
                      </a:endParaRPr>
                    </a:p>
                  </a:txBody>
                  <a:tcPr marL="72000" marR="54000" marT="36000" marB="3600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ctr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100" b="1" i="0" u="none" strike="noStrike" baseline="0" dirty="0" smtClean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② </a:t>
                      </a:r>
                      <a:r>
                        <a:rPr lang="ko-KR" altLang="en-US" sz="1100" b="1" i="0" u="none" strike="noStrike" baseline="0" dirty="0" smtClean="0">
                          <a:solidFill>
                            <a:srgbClr val="000000"/>
                          </a:solidFill>
                          <a:effectLst/>
                          <a:latin typeface="나눔바른고딕" panose="020B0603020101020101" pitchFamily="50" charset="-127"/>
                          <a:ea typeface="나눔바른고딕" panose="020B0603020101020101" pitchFamily="50" charset="-127"/>
                        </a:rPr>
                        <a:t>우정사업의 이해</a:t>
                      </a:r>
                    </a:p>
                  </a:txBody>
                  <a:tcPr marL="72000" marR="54000" marT="36000" marB="36000"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99450" indent="-108000" algn="l" fontAlgn="ctr">
                        <a:lnSpc>
                          <a:spcPct val="120000"/>
                        </a:lnSpc>
                        <a:buFont typeface="Arial" panose="020B0604020202020204" pitchFamily="34" charset="0"/>
                        <a:buChar char="•"/>
                      </a:pPr>
                      <a:r>
                        <a:rPr lang="ko-KR" altLang="en-US" sz="1000" b="0" i="0" u="none" strike="noStrike" baseline="0" dirty="0" smtClean="0">
                          <a:solidFill>
                            <a:srgbClr val="000000"/>
                          </a:solidFill>
                          <a:effectLst/>
                          <a:latin typeface="나눔바른고딕" panose="020B0603020101020101" pitchFamily="50" charset="-127"/>
                          <a:ea typeface="나눔바른고딕" panose="020B0603020101020101" pitchFamily="50" charset="-127"/>
                        </a:rPr>
                        <a:t>우정사업 및 교육원 안내</a:t>
                      </a:r>
                      <a:endParaRPr lang="en-US" altLang="ko-KR" sz="1000" b="0" i="0" u="none" strike="noStrike" baseline="0" dirty="0" smtClean="0">
                        <a:solidFill>
                          <a:srgbClr val="000000"/>
                        </a:solidFill>
                        <a:effectLst/>
                        <a:latin typeface="나눔바른고딕" panose="020B0603020101020101" pitchFamily="50" charset="-127"/>
                        <a:ea typeface="나눔바른고딕" panose="020B0603020101020101" pitchFamily="50" charset="-127"/>
                      </a:endParaRPr>
                    </a:p>
                  </a:txBody>
                  <a:tcPr marL="36000" marR="36000" marT="36000" marB="3600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000" b="0" i="0" u="none" strike="noStrike" baseline="0" dirty="0" smtClean="0">
                          <a:solidFill>
                            <a:srgbClr val="000000"/>
                          </a:solidFill>
                          <a:effectLst/>
                          <a:latin typeface="나눔바른고딕" panose="020B0603020101020101" pitchFamily="50" charset="-127"/>
                          <a:ea typeface="나눔바른고딕" panose="020B0603020101020101" pitchFamily="50" charset="-127"/>
                        </a:rPr>
                        <a:t>강의</a:t>
                      </a:r>
                      <a:endParaRPr lang="en-US" altLang="ko-KR" sz="1000" b="0" i="0" u="none" strike="noStrike" baseline="0" dirty="0" smtClean="0">
                        <a:solidFill>
                          <a:srgbClr val="000000"/>
                        </a:solidFill>
                        <a:effectLst/>
                        <a:latin typeface="나눔바른고딕" panose="020B0603020101020101" pitchFamily="50" charset="-127"/>
                        <a:ea typeface="나눔바른고딕" panose="020B0603020101020101" pitchFamily="50" charset="-127"/>
                      </a:endParaRPr>
                    </a:p>
                  </a:txBody>
                  <a:tcPr marL="54000" marR="54000" marT="36000" marB="36000" anchor="ctr"/>
                </a:tc>
                <a:tc>
                  <a:txBody>
                    <a:bodyPr/>
                    <a:lstStyle/>
                    <a:p>
                      <a:pPr marL="63450" indent="0" algn="ctr" fontAlgn="ctr">
                        <a:lnSpc>
                          <a:spcPct val="120000"/>
                        </a:lnSpc>
                        <a:buFontTx/>
                        <a:buNone/>
                      </a:pPr>
                      <a:r>
                        <a:rPr lang="ko-KR" altLang="en-US" sz="1000" b="0" i="0" u="none" strike="noStrike" spc="-20" baseline="0" dirty="0" smtClean="0">
                          <a:solidFill>
                            <a:srgbClr val="000000"/>
                          </a:solidFill>
                          <a:effectLst/>
                          <a:latin typeface="나눔바른고딕" panose="020B0603020101020101" pitchFamily="50" charset="-127"/>
                          <a:ea typeface="나눔바른고딕" panose="020B0603020101020101" pitchFamily="50" charset="-127"/>
                        </a:rPr>
                        <a:t>이영구</a:t>
                      </a:r>
                      <a:endParaRPr lang="en-US" altLang="ko-KR" sz="1000" b="0" i="0" u="none" strike="noStrike" spc="-20" baseline="0" dirty="0" smtClean="0">
                        <a:solidFill>
                          <a:srgbClr val="000000"/>
                        </a:solidFill>
                        <a:effectLst/>
                        <a:latin typeface="나눔바른고딕" panose="020B0603020101020101" pitchFamily="50" charset="-127"/>
                        <a:ea typeface="나눔바른고딕" panose="020B0603020101020101" pitchFamily="50" charset="-127"/>
                      </a:endParaRPr>
                    </a:p>
                    <a:p>
                      <a:pPr marL="63450" indent="0" algn="ctr" fontAlgn="ctr">
                        <a:lnSpc>
                          <a:spcPct val="120000"/>
                        </a:lnSpc>
                        <a:buFontTx/>
                        <a:buNone/>
                      </a:pPr>
                      <a:r>
                        <a:rPr lang="en-US" altLang="ko-KR" sz="800" b="0" i="0" u="none" strike="noStrike" spc="-20" baseline="0" dirty="0" smtClean="0">
                          <a:solidFill>
                            <a:srgbClr val="000000"/>
                          </a:solidFill>
                          <a:effectLst/>
                          <a:latin typeface="나눔바른고딕" panose="020B0603020101020101" pitchFamily="50" charset="-127"/>
                          <a:ea typeface="나눔바른고딕" panose="020B0603020101020101" pitchFamily="50" charset="-127"/>
                        </a:rPr>
                        <a:t>(</a:t>
                      </a:r>
                      <a:r>
                        <a:rPr lang="ko-KR" altLang="en-US" sz="800" b="0" i="0" u="none" strike="noStrike" spc="-20" baseline="0" dirty="0" smtClean="0">
                          <a:solidFill>
                            <a:srgbClr val="000000"/>
                          </a:solidFill>
                          <a:effectLst/>
                          <a:latin typeface="나눔바른고딕" panose="020B0603020101020101" pitchFamily="50" charset="-127"/>
                          <a:ea typeface="나눔바른고딕" panose="020B0603020101020101" pitchFamily="50" charset="-127"/>
                        </a:rPr>
                        <a:t>우정공무원교육원 원장</a:t>
                      </a:r>
                      <a:r>
                        <a:rPr lang="en-US" altLang="ko-KR" sz="800" b="0" i="0" u="none" strike="noStrike" spc="-20" baseline="0" dirty="0" smtClean="0">
                          <a:solidFill>
                            <a:srgbClr val="000000"/>
                          </a:solidFill>
                          <a:effectLst/>
                          <a:latin typeface="나눔바른고딕" panose="020B0603020101020101" pitchFamily="50" charset="-127"/>
                          <a:ea typeface="나눔바른고딕" panose="020B0603020101020101" pitchFamily="50" charset="-127"/>
                        </a:rPr>
                        <a:t>)</a:t>
                      </a:r>
                    </a:p>
                  </a:txBody>
                  <a:tcPr marL="36000" marR="36000" marT="36000" marB="36000" anchor="ctr"/>
                </a:tc>
                <a:tc>
                  <a:txBody>
                    <a:bodyPr/>
                    <a:lstStyle/>
                    <a:p>
                      <a:pPr marL="63450" indent="0" algn="ctr" fontAlgn="ctr">
                        <a:lnSpc>
                          <a:spcPct val="120000"/>
                        </a:lnSpc>
                        <a:buFontTx/>
                        <a:buNone/>
                      </a:pPr>
                      <a:r>
                        <a:rPr lang="en-US" altLang="ko-KR" sz="1000" b="0" i="0" u="none" strike="noStrike" spc="0" baseline="0" dirty="0" smtClean="0">
                          <a:solidFill>
                            <a:srgbClr val="000000"/>
                          </a:solidFill>
                          <a:effectLst/>
                          <a:latin typeface="나눔바른고딕" panose="020B0603020101020101" pitchFamily="50" charset="-127"/>
                          <a:ea typeface="나눔바른고딕" panose="020B0603020101020101" pitchFamily="50" charset="-127"/>
                        </a:rPr>
                        <a:t>1H</a:t>
                      </a:r>
                      <a:endParaRPr lang="en-US" altLang="ko-KR" sz="1000" b="0" i="0" u="none" strike="noStrike" spc="-20" baseline="0" dirty="0" smtClean="0">
                        <a:solidFill>
                          <a:srgbClr val="000000"/>
                        </a:solidFill>
                        <a:effectLst/>
                        <a:latin typeface="나눔바른고딕" panose="020B0603020101020101" pitchFamily="50" charset="-127"/>
                        <a:ea typeface="나눔바른고딕" panose="020B0603020101020101" pitchFamily="50" charset="-127"/>
                      </a:endParaRPr>
                    </a:p>
                  </a:txBody>
                  <a:tcPr marL="36000" marR="36000" marT="36000" marB="3600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000" b="0" i="0" u="none" strike="noStrike" baseline="0" dirty="0" smtClean="0">
                          <a:solidFill>
                            <a:srgbClr val="000000"/>
                          </a:solidFill>
                          <a:effectLst/>
                          <a:latin typeface="나눔바른고딕" panose="020B0603020101020101" pitchFamily="50" charset="-127"/>
                          <a:ea typeface="나눔바른고딕" panose="020B0603020101020101" pitchFamily="50" charset="-127"/>
                        </a:rPr>
                        <a:t>공통</a:t>
                      </a:r>
                      <a:endParaRPr lang="en-US" altLang="ko-KR" sz="1000" b="0" i="0" u="none" strike="noStrike" baseline="0" dirty="0" smtClean="0">
                        <a:solidFill>
                          <a:srgbClr val="000000"/>
                        </a:solidFill>
                        <a:effectLst/>
                        <a:latin typeface="나눔바른고딕" panose="020B0603020101020101" pitchFamily="50" charset="-127"/>
                        <a:ea typeface="나눔바른고딕" panose="020B0603020101020101" pitchFamily="50" charset="-127"/>
                      </a:endParaRPr>
                    </a:p>
                    <a:p>
                      <a:pPr algn="ctr" fontAlgn="ctr"/>
                      <a:r>
                        <a:rPr lang="ko-KR" altLang="en-US" sz="1000" b="0" i="0" u="none" strike="noStrike" baseline="0" dirty="0" smtClean="0">
                          <a:solidFill>
                            <a:srgbClr val="000000"/>
                          </a:solidFill>
                          <a:effectLst/>
                          <a:latin typeface="나눔바른고딕" panose="020B0603020101020101" pitchFamily="50" charset="-127"/>
                          <a:ea typeface="나눔바른고딕" panose="020B0603020101020101" pitchFamily="50" charset="-127"/>
                        </a:rPr>
                        <a:t>과정</a:t>
                      </a:r>
                      <a:endParaRPr lang="en-US" altLang="ko-KR" sz="1000" b="0" i="0" u="none" strike="noStrike" baseline="0" dirty="0" smtClean="0">
                        <a:solidFill>
                          <a:srgbClr val="000000"/>
                        </a:solidFill>
                        <a:effectLst/>
                        <a:latin typeface="나눔바른고딕" panose="020B0603020101020101" pitchFamily="50" charset="-127"/>
                        <a:ea typeface="나눔바른고딕" panose="020B0603020101020101" pitchFamily="50" charset="-127"/>
                      </a:endParaRPr>
                    </a:p>
                  </a:txBody>
                  <a:tcPr marL="54000" marR="54000" marT="36000" marB="36000" anchor="ctr"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</a:tr>
              <a:tr h="778318">
                <a:tc vMerge="1">
                  <a:txBody>
                    <a:bodyPr/>
                    <a:lstStyle/>
                    <a:p>
                      <a:pPr marL="0" marR="0" lvl="0" indent="0" algn="ctr" defTabSz="914400" rtl="0" eaLnBrk="1" fontAlgn="ctr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ko-KR" altLang="en-US" sz="1100" b="1" i="0" u="none" strike="noStrike" kern="1200" cap="none" spc="0" normalizeH="0" baseline="0" noProof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uLnTx/>
                        <a:uFillTx/>
                        <a:latin typeface="나눔바른고딕" panose="020B0603020101020101" pitchFamily="50" charset="-127"/>
                        <a:ea typeface="나눔바른고딕" panose="020B0603020101020101" pitchFamily="50" charset="-127"/>
                        <a:cs typeface="+mn-cs"/>
                      </a:endParaRPr>
                    </a:p>
                  </a:txBody>
                  <a:tcPr marL="72000" marR="54000" marT="36000" marB="3600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ctr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ko-KR" altLang="en-US" sz="11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LnTx/>
                          <a:uFillTx/>
                          <a:latin typeface="맑은 고딕" panose="020B0503020000020004" pitchFamily="50" charset="-127"/>
                          <a:ea typeface="맑은 고딕" panose="020B0503020000020004" pitchFamily="50" charset="-127"/>
                          <a:cs typeface="+mn-cs"/>
                        </a:rPr>
                        <a:t>③ </a:t>
                      </a:r>
                      <a:r>
                        <a:rPr kumimoji="0" lang="ko-KR" altLang="en-US" sz="11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LnTx/>
                          <a:uFillTx/>
                          <a:latin typeface="나눔바른고딕" panose="020B0603020101020101" pitchFamily="50" charset="-127"/>
                          <a:ea typeface="나눔바른고딕" panose="020B0603020101020101" pitchFamily="50" charset="-127"/>
                          <a:cs typeface="+mn-cs"/>
                        </a:rPr>
                        <a:t>학교교육과 우표문화실제</a:t>
                      </a:r>
                    </a:p>
                  </a:txBody>
                  <a:tcPr marL="72000" marR="54000" marT="36000" marB="36000"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99450" marR="0" lvl="0" indent="-108000" algn="l" defTabSz="914400" rtl="0" eaLnBrk="1" fontAlgn="ctr" latinLnBrk="1" hangingPunct="1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kumimoji="0" lang="en-US" altLang="ko-KR" sz="1000" b="0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나눔바른고딕" panose="020B0603020101020101" pitchFamily="50" charset="-127"/>
                          <a:ea typeface="나눔바른고딕" panose="020B0603020101020101" pitchFamily="50" charset="-127"/>
                          <a:cs typeface="+mn-cs"/>
                        </a:rPr>
                        <a:t>2017</a:t>
                      </a:r>
                      <a:r>
                        <a:rPr kumimoji="0" lang="ko-KR" altLang="en-US" sz="1000" b="0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나눔바른고딕" panose="020B0603020101020101" pitchFamily="50" charset="-127"/>
                          <a:ea typeface="나눔바른고딕" panose="020B0603020101020101" pitchFamily="50" charset="-127"/>
                          <a:cs typeface="+mn-cs"/>
                        </a:rPr>
                        <a:t>년도 우표문화 한여름 </a:t>
                      </a:r>
                      <a:r>
                        <a:rPr kumimoji="0" lang="ko-KR" altLang="en-US" sz="1000" b="0" i="0" u="none" strike="noStrike" kern="1200" cap="none" spc="0" normalizeH="0" baseline="0" noProof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나눔바른고딕" panose="020B0603020101020101" pitchFamily="50" charset="-127"/>
                          <a:ea typeface="나눔바른고딕" panose="020B0603020101020101" pitchFamily="50" charset="-127"/>
                          <a:cs typeface="+mn-cs"/>
                        </a:rPr>
                        <a:t>큰잔치</a:t>
                      </a:r>
                      <a:r>
                        <a:rPr kumimoji="0" lang="ko-KR" altLang="en-US" sz="1000" b="0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나눔바른고딕" panose="020B0603020101020101" pitchFamily="50" charset="-127"/>
                          <a:ea typeface="나눔바른고딕" panose="020B0603020101020101" pitchFamily="50" charset="-127"/>
                          <a:cs typeface="+mn-cs"/>
                        </a:rPr>
                        <a:t> 현장체험</a:t>
                      </a:r>
                      <a:endParaRPr kumimoji="0" lang="en-US" altLang="ko-KR" sz="1000" b="0" i="0" u="none" strike="noStrike" kern="1200" cap="none" spc="0" normalizeH="0" baseline="0" noProof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uLnTx/>
                        <a:uFillTx/>
                        <a:latin typeface="나눔바른고딕" panose="020B0603020101020101" pitchFamily="50" charset="-127"/>
                        <a:ea typeface="나눔바른고딕" panose="020B0603020101020101" pitchFamily="50" charset="-127"/>
                        <a:cs typeface="+mn-cs"/>
                      </a:endParaRPr>
                    </a:p>
                    <a:p>
                      <a:pPr marL="99450" marR="0" lvl="0" indent="-108000" algn="l" defTabSz="914400" rtl="0" eaLnBrk="1" fontAlgn="ctr" latinLnBrk="1" hangingPunct="1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kumimoji="0" lang="ko-KR" altLang="en-US" sz="1000" b="0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나눔바른고딕" panose="020B0603020101020101" pitchFamily="50" charset="-127"/>
                          <a:ea typeface="나눔바른고딕" panose="020B0603020101020101" pitchFamily="50" charset="-127"/>
                          <a:cs typeface="+mn-cs"/>
                        </a:rPr>
                        <a:t>학교현장에서 우표문화수업 적용방법 공유 </a:t>
                      </a:r>
                      <a:endParaRPr kumimoji="0" lang="en-US" altLang="ko-KR" sz="1000" b="0" i="0" u="none" strike="noStrike" kern="1200" cap="none" spc="0" normalizeH="0" baseline="0" noProof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uLnTx/>
                        <a:uFillTx/>
                        <a:latin typeface="나눔바른고딕" panose="020B0603020101020101" pitchFamily="50" charset="-127"/>
                        <a:ea typeface="나눔바른고딕" panose="020B0603020101020101" pitchFamily="50" charset="-127"/>
                        <a:cs typeface="+mn-cs"/>
                      </a:endParaRPr>
                    </a:p>
                  </a:txBody>
                  <a:tcPr marL="36000" marR="36000" marT="36000" marB="3600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kumimoji="0" lang="ko-KR" altLang="en-US" sz="1000" b="0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LnTx/>
                          <a:uFillTx/>
                          <a:latin typeface="나눔바른고딕" panose="020B0603020101020101" pitchFamily="50" charset="-127"/>
                          <a:ea typeface="나눔바른고딕" panose="020B0603020101020101" pitchFamily="50" charset="-127"/>
                          <a:cs typeface="+mn-cs"/>
                        </a:rPr>
                        <a:t>현장체험</a:t>
                      </a:r>
                      <a:endParaRPr kumimoji="0" lang="en-US" altLang="ko-KR" sz="1000" b="0" i="0" u="none" strike="noStrike" kern="1200" cap="none" spc="0" normalizeH="0" baseline="0" noProof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uLnTx/>
                        <a:uFillTx/>
                        <a:latin typeface="나눔바른고딕" panose="020B0603020101020101" pitchFamily="50" charset="-127"/>
                        <a:ea typeface="나눔바른고딕" panose="020B0603020101020101" pitchFamily="50" charset="-127"/>
                        <a:cs typeface="+mn-cs"/>
                      </a:endParaRPr>
                    </a:p>
                    <a:p>
                      <a:pPr algn="ctr"/>
                      <a:r>
                        <a:rPr lang="ko-KR" altLang="en-US" sz="1000" dirty="0" smtClean="0">
                          <a:solidFill>
                            <a:schemeClr val="tx1"/>
                          </a:solidFill>
                        </a:rPr>
                        <a:t>사례연구</a:t>
                      </a:r>
                      <a:endParaRPr lang="ko-KR" altLang="en-US" sz="1000" dirty="0">
                        <a:solidFill>
                          <a:schemeClr val="tx1"/>
                        </a:solidFill>
                      </a:endParaRPr>
                    </a:p>
                  </a:txBody>
                  <a:tcPr marL="54000" marR="54000" marT="36000" marB="36000" anchor="ctr"/>
                </a:tc>
                <a:tc>
                  <a:txBody>
                    <a:bodyPr/>
                    <a:lstStyle/>
                    <a:p>
                      <a:pPr marL="63450" indent="0" algn="ctr" fontAlgn="ctr">
                        <a:lnSpc>
                          <a:spcPct val="120000"/>
                        </a:lnSpc>
                        <a:buFontTx/>
                        <a:buNone/>
                      </a:pPr>
                      <a:r>
                        <a:rPr lang="ko-KR" altLang="en-US" sz="1000" b="0" i="0" u="none" strike="noStrike" spc="-20" baseline="0" dirty="0" smtClean="0">
                          <a:solidFill>
                            <a:schemeClr val="tx1"/>
                          </a:solidFill>
                          <a:effectLst/>
                          <a:latin typeface="나눔바른고딕" panose="020B0603020101020101" pitchFamily="50" charset="-127"/>
                          <a:ea typeface="나눔바른고딕" panose="020B0603020101020101" pitchFamily="50" charset="-127"/>
                        </a:rPr>
                        <a:t>최영숙</a:t>
                      </a:r>
                      <a:endParaRPr lang="en-US" altLang="ko-KR" sz="1000" b="0" i="0" u="none" strike="noStrike" spc="-20" baseline="0" dirty="0" smtClean="0">
                        <a:solidFill>
                          <a:schemeClr val="tx1"/>
                        </a:solidFill>
                        <a:effectLst/>
                        <a:latin typeface="나눔바른고딕" panose="020B0603020101020101" pitchFamily="50" charset="-127"/>
                        <a:ea typeface="나눔바른고딕" panose="020B0603020101020101" pitchFamily="50" charset="-127"/>
                      </a:endParaRPr>
                    </a:p>
                    <a:p>
                      <a:pPr marL="63450" indent="0" algn="ctr" fontAlgn="ctr">
                        <a:lnSpc>
                          <a:spcPct val="120000"/>
                        </a:lnSpc>
                        <a:buFontTx/>
                        <a:buNone/>
                      </a:pPr>
                      <a:r>
                        <a:rPr lang="en-US" altLang="ko-KR" sz="800" b="0" i="0" u="none" strike="noStrike" spc="-20" baseline="0" dirty="0" smtClean="0">
                          <a:solidFill>
                            <a:schemeClr val="tx1"/>
                          </a:solidFill>
                          <a:effectLst/>
                          <a:latin typeface="나눔바른고딕" panose="020B0603020101020101" pitchFamily="50" charset="-127"/>
                          <a:ea typeface="나눔바른고딕" panose="020B0603020101020101" pitchFamily="50" charset="-127"/>
                        </a:rPr>
                        <a:t>(2016</a:t>
                      </a:r>
                      <a:r>
                        <a:rPr lang="ko-KR" altLang="en-US" sz="800" b="0" i="0" u="none" strike="noStrike" spc="-20" baseline="0" dirty="0" smtClean="0">
                          <a:solidFill>
                            <a:schemeClr val="tx1"/>
                          </a:solidFill>
                          <a:effectLst/>
                          <a:latin typeface="나눔바른고딕" panose="020B0603020101020101" pitchFamily="50" charset="-127"/>
                          <a:ea typeface="나눔바른고딕" panose="020B0603020101020101" pitchFamily="50" charset="-127"/>
                        </a:rPr>
                        <a:t>년</a:t>
                      </a:r>
                      <a:r>
                        <a:rPr lang="en-US" altLang="ko-KR" sz="800" b="0" i="0" u="none" strike="noStrike" spc="-20" baseline="0" dirty="0" smtClean="0">
                          <a:solidFill>
                            <a:schemeClr val="tx1"/>
                          </a:solidFill>
                          <a:effectLst/>
                          <a:latin typeface="나눔바른고딕" panose="020B0603020101020101" pitchFamily="50" charset="-127"/>
                          <a:ea typeface="나눔바른고딕" panose="020B0603020101020101" pitchFamily="50" charset="-127"/>
                        </a:rPr>
                        <a:t> </a:t>
                      </a:r>
                      <a:r>
                        <a:rPr lang="ko-KR" altLang="en-US" sz="800" b="0" i="0" u="none" strike="noStrike" spc="-20" baseline="0" dirty="0" smtClean="0">
                          <a:solidFill>
                            <a:schemeClr val="tx1"/>
                          </a:solidFill>
                          <a:effectLst/>
                          <a:latin typeface="나눔바른고딕" panose="020B0603020101020101" pitchFamily="50" charset="-127"/>
                          <a:ea typeface="나눔바른고딕" panose="020B0603020101020101" pitchFamily="50" charset="-127"/>
                        </a:rPr>
                        <a:t>최우수강사</a:t>
                      </a:r>
                      <a:r>
                        <a:rPr lang="en-US" altLang="ko-KR" sz="800" b="0" i="0" u="none" strike="noStrike" spc="-20" baseline="0" dirty="0" smtClean="0">
                          <a:solidFill>
                            <a:schemeClr val="tx1"/>
                          </a:solidFill>
                          <a:effectLst/>
                          <a:latin typeface="나눔바른고딕" panose="020B0603020101020101" pitchFamily="50" charset="-127"/>
                          <a:ea typeface="나눔바른고딕" panose="020B0603020101020101" pitchFamily="50" charset="-127"/>
                        </a:rPr>
                        <a:t>)</a:t>
                      </a:r>
                      <a:endParaRPr lang="en-US" altLang="ko-KR" sz="600" b="0" i="0" u="none" strike="noStrike" spc="-20" baseline="0" dirty="0" smtClean="0">
                        <a:solidFill>
                          <a:schemeClr val="tx1"/>
                        </a:solidFill>
                        <a:effectLst/>
                        <a:latin typeface="나눔바른고딕" panose="020B0603020101020101" pitchFamily="50" charset="-127"/>
                        <a:ea typeface="나눔바른고딕" panose="020B0603020101020101" pitchFamily="50" charset="-127"/>
                      </a:endParaRPr>
                    </a:p>
                  </a:txBody>
                  <a:tcPr marL="36000" marR="36000" marT="36000" marB="36000" anchor="ctr"/>
                </a:tc>
                <a:tc>
                  <a:txBody>
                    <a:bodyPr/>
                    <a:lstStyle/>
                    <a:p>
                      <a:pPr marL="63450" indent="0" algn="ctr" fontAlgn="ctr">
                        <a:lnSpc>
                          <a:spcPct val="120000"/>
                        </a:lnSpc>
                        <a:buFontTx/>
                        <a:buNone/>
                      </a:pPr>
                      <a:r>
                        <a:rPr lang="en-US" altLang="ko-KR" sz="1000" b="0" i="0" u="none" strike="noStrike" spc="0" baseline="0" dirty="0" smtClean="0">
                          <a:solidFill>
                            <a:schemeClr val="tx1"/>
                          </a:solidFill>
                          <a:effectLst/>
                          <a:latin typeface="나눔바른고딕" panose="020B0603020101020101" pitchFamily="50" charset="-127"/>
                          <a:ea typeface="나눔바른고딕" panose="020B0603020101020101" pitchFamily="50" charset="-127"/>
                        </a:rPr>
                        <a:t>3H</a:t>
                      </a:r>
                      <a:endParaRPr lang="en-US" altLang="ko-KR" sz="1000" b="0" i="0" u="none" strike="noStrike" spc="-20" baseline="0" dirty="0" smtClean="0">
                        <a:solidFill>
                          <a:schemeClr val="tx1"/>
                        </a:solidFill>
                        <a:effectLst/>
                        <a:latin typeface="나눔바른고딕" panose="020B0603020101020101" pitchFamily="50" charset="-127"/>
                        <a:ea typeface="나눔바른고딕" panose="020B0603020101020101" pitchFamily="50" charset="-127"/>
                      </a:endParaRPr>
                    </a:p>
                  </a:txBody>
                  <a:tcPr marL="36000" marR="36000" marT="36000" marB="3600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ko-KR" altLang="en-US" sz="1000" dirty="0" smtClean="0">
                          <a:solidFill>
                            <a:schemeClr val="tx1"/>
                          </a:solidFill>
                        </a:rPr>
                        <a:t>중등</a:t>
                      </a:r>
                      <a:endParaRPr lang="en-US" altLang="ko-KR" sz="1000" dirty="0" smtClean="0">
                        <a:solidFill>
                          <a:schemeClr val="tx1"/>
                        </a:solidFill>
                      </a:endParaRPr>
                    </a:p>
                    <a:p>
                      <a:pPr algn="ctr"/>
                      <a:r>
                        <a:rPr lang="ko-KR" altLang="en-US" sz="1000" dirty="0" smtClean="0">
                          <a:solidFill>
                            <a:schemeClr val="tx1"/>
                          </a:solidFill>
                        </a:rPr>
                        <a:t>교원</a:t>
                      </a:r>
                      <a:endParaRPr lang="en-US" altLang="ko-KR" sz="1000" dirty="0" smtClean="0">
                        <a:solidFill>
                          <a:schemeClr val="tx1"/>
                        </a:solidFill>
                      </a:endParaRPr>
                    </a:p>
                    <a:p>
                      <a:pPr algn="ctr"/>
                      <a:r>
                        <a:rPr lang="ko-KR" altLang="en-US" sz="1000" dirty="0" smtClean="0">
                          <a:solidFill>
                            <a:schemeClr val="tx1"/>
                          </a:solidFill>
                        </a:rPr>
                        <a:t>과정</a:t>
                      </a:r>
                      <a:endParaRPr lang="ko-KR" altLang="en-US" sz="1000" dirty="0">
                        <a:solidFill>
                          <a:schemeClr val="tx1"/>
                        </a:solidFill>
                      </a:endParaRPr>
                    </a:p>
                  </a:txBody>
                  <a:tcPr marL="54000" marR="54000" marT="36000" marB="36000" anchor="ctr"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</a:tr>
              <a:tr h="398291">
                <a:tc vMerge="1">
                  <a:txBody>
                    <a:bodyPr/>
                    <a:lstStyle/>
                    <a:p>
                      <a:pPr marL="0" marR="0" indent="0" algn="ctr" defTabSz="914400" rtl="0" eaLnBrk="1" fontAlgn="ctr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ko-KR" altLang="en-US" sz="1100" b="1" i="0" u="none" strike="noStrike" baseline="0" dirty="0" smtClean="0">
                        <a:solidFill>
                          <a:srgbClr val="000000"/>
                        </a:solidFill>
                        <a:effectLst/>
                        <a:latin typeface="나눔바른고딕" panose="020B0603020101020101" pitchFamily="50" charset="-127"/>
                        <a:ea typeface="나눔바른고딕" panose="020B0603020101020101" pitchFamily="50" charset="-127"/>
                      </a:endParaRPr>
                    </a:p>
                  </a:txBody>
                  <a:tcPr marL="72000" marR="54000" marT="36000" marB="3600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ctr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100" b="1" i="0" u="none" strike="noStrike" baseline="0" dirty="0" smtClean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④ </a:t>
                      </a:r>
                      <a:r>
                        <a:rPr lang="ko-KR" altLang="en-US" sz="1100" b="1" i="0" u="none" strike="noStrike" baseline="0" dirty="0" smtClean="0">
                          <a:solidFill>
                            <a:srgbClr val="000000"/>
                          </a:solidFill>
                          <a:effectLst/>
                          <a:latin typeface="나눔바른고딕" panose="020B0603020101020101" pitchFamily="50" charset="-127"/>
                          <a:ea typeface="나눔바른고딕" panose="020B0603020101020101" pitchFamily="50" charset="-127"/>
                        </a:rPr>
                        <a:t>특강</a:t>
                      </a:r>
                      <a:r>
                        <a:rPr lang="en-US" altLang="ko-KR" sz="1100" b="1" i="0" u="none" strike="noStrike" baseline="0" dirty="0" smtClean="0">
                          <a:solidFill>
                            <a:srgbClr val="000000"/>
                          </a:solidFill>
                          <a:effectLst/>
                          <a:latin typeface="나눔바른고딕" panose="020B0603020101020101" pitchFamily="50" charset="-127"/>
                          <a:ea typeface="나눔바른고딕" panose="020B0603020101020101" pitchFamily="50" charset="-127"/>
                        </a:rPr>
                        <a:t>(</a:t>
                      </a:r>
                      <a:r>
                        <a:rPr lang="ko-KR" altLang="en-US" sz="1100" b="1" i="0" u="none" strike="noStrike" baseline="0" dirty="0" smtClean="0">
                          <a:solidFill>
                            <a:srgbClr val="000000"/>
                          </a:solidFill>
                          <a:effectLst/>
                          <a:latin typeface="나눔바른고딕" panose="020B0603020101020101" pitchFamily="50" charset="-127"/>
                          <a:ea typeface="나눔바른고딕" panose="020B0603020101020101" pitchFamily="50" charset="-127"/>
                        </a:rPr>
                        <a:t>역사를 찾아서</a:t>
                      </a:r>
                      <a:r>
                        <a:rPr lang="en-US" altLang="ko-KR" sz="1100" b="1" i="0" u="none" strike="noStrike" baseline="0" dirty="0" smtClean="0">
                          <a:solidFill>
                            <a:srgbClr val="000000"/>
                          </a:solidFill>
                          <a:effectLst/>
                          <a:latin typeface="나눔바른고딕" panose="020B0603020101020101" pitchFamily="50" charset="-127"/>
                          <a:ea typeface="나눔바른고딕" panose="020B0603020101020101" pitchFamily="50" charset="-127"/>
                        </a:rPr>
                        <a:t>)</a:t>
                      </a:r>
                      <a:endParaRPr lang="ko-KR" altLang="en-US" sz="1100" b="1" i="0" u="none" strike="noStrike" baseline="0" dirty="0" smtClean="0">
                        <a:solidFill>
                          <a:srgbClr val="000000"/>
                        </a:solidFill>
                        <a:effectLst/>
                        <a:latin typeface="나눔바른고딕" panose="020B0603020101020101" pitchFamily="50" charset="-127"/>
                        <a:ea typeface="나눔바른고딕" panose="020B0603020101020101" pitchFamily="50" charset="-127"/>
                      </a:endParaRPr>
                    </a:p>
                  </a:txBody>
                  <a:tcPr marL="72000" marR="54000" marT="36000" marB="36000"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99450" marR="0" lvl="0" indent="-108000" algn="l" defTabSz="914400" rtl="0" eaLnBrk="1" fontAlgn="ctr" latinLnBrk="1" hangingPunct="1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lang="ko-KR" altLang="en-US" sz="1000" b="0" i="0" u="none" strike="noStrike" baseline="0" dirty="0" smtClean="0">
                          <a:solidFill>
                            <a:srgbClr val="000000"/>
                          </a:solidFill>
                          <a:effectLst/>
                          <a:latin typeface="나눔바른고딕" panose="020B0603020101020101" pitchFamily="50" charset="-127"/>
                          <a:ea typeface="나눔바른고딕" panose="020B0603020101020101" pitchFamily="50" charset="-127"/>
                        </a:rPr>
                        <a:t>역사교육을 통한 청소년의 올바른 역사의식 및 정체성 확립 </a:t>
                      </a:r>
                    </a:p>
                  </a:txBody>
                  <a:tcPr marL="36000" marR="36000" marT="36000" marB="36000" anchor="ctr"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ctr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000" b="0" i="0" u="none" strike="noStrike" baseline="0" dirty="0" smtClean="0">
                          <a:solidFill>
                            <a:srgbClr val="000000"/>
                          </a:solidFill>
                          <a:effectLst/>
                          <a:latin typeface="나눔바른고딕" panose="020B0603020101020101" pitchFamily="50" charset="-127"/>
                          <a:ea typeface="나눔바른고딕" panose="020B0603020101020101" pitchFamily="50" charset="-127"/>
                        </a:rPr>
                        <a:t>강의</a:t>
                      </a:r>
                      <a:endParaRPr lang="en-US" altLang="ko-KR" sz="1000" b="0" i="0" u="none" strike="noStrike" baseline="0" dirty="0" smtClean="0">
                        <a:solidFill>
                          <a:srgbClr val="000000"/>
                        </a:solidFill>
                        <a:effectLst/>
                        <a:latin typeface="나눔바른고딕" panose="020B0603020101020101" pitchFamily="50" charset="-127"/>
                        <a:ea typeface="나눔바른고딕" panose="020B0603020101020101" pitchFamily="50" charset="-127"/>
                      </a:endParaRPr>
                    </a:p>
                  </a:txBody>
                  <a:tcPr marL="54000" marR="54000" marT="36000" marB="36000" anchor="ctr"/>
                </a:tc>
                <a:tc>
                  <a:txBody>
                    <a:bodyPr/>
                    <a:lstStyle/>
                    <a:p>
                      <a:pPr marL="63450" marR="0" indent="0" algn="ctr" defTabSz="914400" rtl="0" eaLnBrk="1" fontAlgn="ctr" latinLnBrk="1" hangingPunct="1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000" b="0" i="0" u="none" strike="noStrike" spc="-20" baseline="0" dirty="0" smtClean="0">
                          <a:solidFill>
                            <a:srgbClr val="000000"/>
                          </a:solidFill>
                          <a:effectLst/>
                          <a:latin typeface="나눔바른고딕" panose="020B0603020101020101" pitchFamily="50" charset="-127"/>
                          <a:ea typeface="나눔바른고딕" panose="020B0603020101020101" pitchFamily="50" charset="-127"/>
                        </a:rPr>
                        <a:t>박현모</a:t>
                      </a:r>
                      <a:endParaRPr lang="en-US" altLang="ko-KR" sz="1000" b="0" i="0" u="none" strike="noStrike" spc="-20" baseline="0" dirty="0" smtClean="0">
                        <a:solidFill>
                          <a:srgbClr val="000000"/>
                        </a:solidFill>
                        <a:effectLst/>
                        <a:latin typeface="나눔바른고딕" panose="020B0603020101020101" pitchFamily="50" charset="-127"/>
                        <a:ea typeface="나눔바른고딕" panose="020B0603020101020101" pitchFamily="50" charset="-127"/>
                      </a:endParaRPr>
                    </a:p>
                    <a:p>
                      <a:pPr marL="63450" marR="0" indent="0" algn="ctr" defTabSz="914400" rtl="0" eaLnBrk="1" fontAlgn="ctr" latinLnBrk="1" hangingPunct="1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800" b="0" i="0" u="none" strike="noStrike" spc="-20" baseline="0" dirty="0" smtClean="0">
                          <a:solidFill>
                            <a:srgbClr val="000000"/>
                          </a:solidFill>
                          <a:effectLst/>
                          <a:latin typeface="나눔바른고딕" panose="020B0603020101020101" pitchFamily="50" charset="-127"/>
                          <a:ea typeface="나눔바른고딕" panose="020B0603020101020101" pitchFamily="50" charset="-127"/>
                        </a:rPr>
                        <a:t>(</a:t>
                      </a:r>
                      <a:r>
                        <a:rPr lang="ko-KR" altLang="en-US" sz="800" b="0" i="0" u="none" strike="noStrike" spc="-20" baseline="0" dirty="0" smtClean="0">
                          <a:solidFill>
                            <a:srgbClr val="000000"/>
                          </a:solidFill>
                          <a:effectLst/>
                          <a:latin typeface="나눔바른고딕" panose="020B0603020101020101" pitchFamily="50" charset="-127"/>
                          <a:ea typeface="나눔바른고딕" panose="020B0603020101020101" pitchFamily="50" charset="-127"/>
                        </a:rPr>
                        <a:t>세종 리더십 연구소장</a:t>
                      </a:r>
                      <a:r>
                        <a:rPr lang="en-US" altLang="ko-KR" sz="800" b="0" i="0" u="none" strike="noStrike" spc="-20" baseline="0" dirty="0" smtClean="0">
                          <a:solidFill>
                            <a:srgbClr val="000000"/>
                          </a:solidFill>
                          <a:effectLst/>
                          <a:latin typeface="나눔바른고딕" panose="020B0603020101020101" pitchFamily="50" charset="-127"/>
                          <a:ea typeface="나눔바른고딕" panose="020B0603020101020101" pitchFamily="50" charset="-127"/>
                        </a:rPr>
                        <a:t>)</a:t>
                      </a:r>
                    </a:p>
                  </a:txBody>
                  <a:tcPr marL="36000" marR="36000" marT="36000" marB="36000" anchor="ctr"/>
                </a:tc>
                <a:tc>
                  <a:txBody>
                    <a:bodyPr/>
                    <a:lstStyle/>
                    <a:p>
                      <a:pPr marL="63450" marR="0" indent="0" algn="ctr" defTabSz="914400" rtl="0" eaLnBrk="1" fontAlgn="ctr" latinLnBrk="1" hangingPunct="1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000" b="0" i="0" u="none" strike="noStrike" spc="-20" baseline="0" dirty="0" smtClean="0">
                          <a:solidFill>
                            <a:srgbClr val="000000"/>
                          </a:solidFill>
                          <a:effectLst/>
                          <a:latin typeface="나눔바른고딕" panose="020B0603020101020101" pitchFamily="50" charset="-127"/>
                          <a:ea typeface="나눔바른고딕" panose="020B0603020101020101" pitchFamily="50" charset="-127"/>
                        </a:rPr>
                        <a:t>2H</a:t>
                      </a:r>
                    </a:p>
                  </a:txBody>
                  <a:tcPr marL="36000" marR="36000" marT="36000" marB="36000" anchor="ctr"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ctr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000" b="0" i="0" u="none" strike="noStrike" baseline="0" dirty="0" smtClean="0">
                          <a:solidFill>
                            <a:srgbClr val="000000"/>
                          </a:solidFill>
                          <a:effectLst/>
                          <a:latin typeface="나눔바른고딕" panose="020B0603020101020101" pitchFamily="50" charset="-127"/>
                          <a:ea typeface="나눔바른고딕" panose="020B0603020101020101" pitchFamily="50" charset="-127"/>
                        </a:rPr>
                        <a:t>공통</a:t>
                      </a:r>
                      <a:endParaRPr lang="en-US" altLang="ko-KR" sz="1000" b="0" i="0" u="none" strike="noStrike" baseline="0" dirty="0" smtClean="0">
                        <a:solidFill>
                          <a:srgbClr val="000000"/>
                        </a:solidFill>
                        <a:effectLst/>
                        <a:latin typeface="나눔바른고딕" panose="020B0603020101020101" pitchFamily="50" charset="-127"/>
                        <a:ea typeface="나눔바른고딕" panose="020B0603020101020101" pitchFamily="50" charset="-127"/>
                      </a:endParaRPr>
                    </a:p>
                    <a:p>
                      <a:pPr marL="0" marR="0" indent="0" algn="ctr" defTabSz="914400" rtl="0" eaLnBrk="1" fontAlgn="ctr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000" b="0" i="0" u="none" strike="noStrike" baseline="0" dirty="0" smtClean="0">
                          <a:solidFill>
                            <a:srgbClr val="000000"/>
                          </a:solidFill>
                          <a:effectLst/>
                          <a:latin typeface="나눔바른고딕" panose="020B0603020101020101" pitchFamily="50" charset="-127"/>
                          <a:ea typeface="나눔바른고딕" panose="020B0603020101020101" pitchFamily="50" charset="-127"/>
                        </a:rPr>
                        <a:t>과정</a:t>
                      </a:r>
                      <a:endParaRPr lang="en-US" altLang="ko-KR" sz="1000" b="0" i="0" u="none" strike="noStrike" baseline="0" dirty="0" smtClean="0">
                        <a:solidFill>
                          <a:srgbClr val="000000"/>
                        </a:solidFill>
                        <a:effectLst/>
                        <a:latin typeface="나눔바른고딕" panose="020B0603020101020101" pitchFamily="50" charset="-127"/>
                        <a:ea typeface="나눔바른고딕" panose="020B0603020101020101" pitchFamily="50" charset="-127"/>
                      </a:endParaRPr>
                    </a:p>
                  </a:txBody>
                  <a:tcPr marL="54000" marR="54000" marT="36000" marB="36000" anchor="ctr"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</a:tr>
              <a:tr h="543540">
                <a:tc rowSpan="3">
                  <a:txBody>
                    <a:bodyPr/>
                    <a:lstStyle/>
                    <a:p>
                      <a:pPr marL="0" marR="0" indent="0" algn="ctr" defTabSz="914400" rtl="0" eaLnBrk="1" fontAlgn="ctr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100" b="1" i="0" u="none" strike="noStrike" baseline="0" dirty="0" smtClean="0">
                          <a:solidFill>
                            <a:srgbClr val="000000"/>
                          </a:solidFill>
                          <a:effectLst/>
                          <a:latin typeface="나눔바른고딕" panose="020B0603020101020101" pitchFamily="50" charset="-127"/>
                          <a:ea typeface="나눔바른고딕" panose="020B0603020101020101" pitchFamily="50" charset="-127"/>
                        </a:rPr>
                        <a:t>2</a:t>
                      </a:r>
                    </a:p>
                    <a:p>
                      <a:pPr marL="0" marR="0" indent="0" algn="ctr" defTabSz="914400" rtl="0" eaLnBrk="1" fontAlgn="ctr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100" b="1" i="0" u="none" strike="noStrike" baseline="0" dirty="0" smtClean="0">
                          <a:solidFill>
                            <a:srgbClr val="000000"/>
                          </a:solidFill>
                          <a:effectLst/>
                          <a:latin typeface="나눔바른고딕" panose="020B0603020101020101" pitchFamily="50" charset="-127"/>
                          <a:ea typeface="나눔바른고딕" panose="020B0603020101020101" pitchFamily="50" charset="-127"/>
                        </a:rPr>
                        <a:t>일</a:t>
                      </a:r>
                      <a:endParaRPr lang="en-US" altLang="ko-KR" sz="1100" b="1" i="0" u="none" strike="noStrike" baseline="0" dirty="0" smtClean="0">
                        <a:solidFill>
                          <a:srgbClr val="000000"/>
                        </a:solidFill>
                        <a:effectLst/>
                        <a:latin typeface="나눔바른고딕" panose="020B0603020101020101" pitchFamily="50" charset="-127"/>
                        <a:ea typeface="나눔바른고딕" panose="020B0603020101020101" pitchFamily="50" charset="-127"/>
                      </a:endParaRPr>
                    </a:p>
                    <a:p>
                      <a:pPr marL="0" marR="0" indent="0" algn="ctr" defTabSz="914400" rtl="0" eaLnBrk="1" fontAlgn="ctr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100" b="1" i="0" u="none" strike="noStrike" baseline="0" dirty="0" smtClean="0">
                          <a:solidFill>
                            <a:srgbClr val="000000"/>
                          </a:solidFill>
                          <a:effectLst/>
                          <a:latin typeface="나눔바른고딕" panose="020B0603020101020101" pitchFamily="50" charset="-127"/>
                          <a:ea typeface="나눔바른고딕" panose="020B0603020101020101" pitchFamily="50" charset="-127"/>
                        </a:rPr>
                        <a:t>차</a:t>
                      </a:r>
                    </a:p>
                    <a:p>
                      <a:pPr marL="0" marR="0" indent="0" algn="ctr" defTabSz="914400" rtl="0" eaLnBrk="1" fontAlgn="ctr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ko-KR" altLang="en-US" sz="1100" b="1" i="0" u="none" strike="noStrike" baseline="0" dirty="0" smtClean="0">
                        <a:solidFill>
                          <a:srgbClr val="000000"/>
                        </a:solidFill>
                        <a:effectLst/>
                        <a:latin typeface="나눔바른고딕" panose="020B0603020101020101" pitchFamily="50" charset="-127"/>
                        <a:ea typeface="나눔바른고딕" panose="020B0603020101020101" pitchFamily="50" charset="-127"/>
                      </a:endParaRPr>
                    </a:p>
                  </a:txBody>
                  <a:tcPr marL="72000" marR="54000" marT="36000" marB="3600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ctr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100" b="1" i="0" u="none" strike="noStrike" baseline="0" dirty="0" smtClean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⑤ </a:t>
                      </a:r>
                      <a:r>
                        <a:rPr lang="ko-KR" altLang="en-US" sz="1100" b="1" i="0" u="none" strike="noStrike" baseline="0" dirty="0" smtClean="0">
                          <a:solidFill>
                            <a:srgbClr val="000000"/>
                          </a:solidFill>
                          <a:effectLst/>
                          <a:latin typeface="나눔바른고딕" panose="020B0603020101020101" pitchFamily="50" charset="-127"/>
                          <a:ea typeface="나눔바른고딕" panose="020B0603020101020101" pitchFamily="50" charset="-127"/>
                        </a:rPr>
                        <a:t>의식계발을 통한 인성교육</a:t>
                      </a:r>
                    </a:p>
                  </a:txBody>
                  <a:tcPr marL="72000" marR="0" marT="36000" marB="36000" anchor="ctr"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99450" indent="-108000" algn="l" fontAlgn="ctr">
                        <a:lnSpc>
                          <a:spcPct val="120000"/>
                        </a:lnSpc>
                        <a:buFont typeface="Arial" panose="020B0604020202020204" pitchFamily="34" charset="0"/>
                        <a:buChar char="•"/>
                      </a:pPr>
                      <a:r>
                        <a:rPr lang="ko-KR" altLang="en-US" sz="1000" b="0" i="0" u="none" strike="noStrike" baseline="0" dirty="0" smtClean="0">
                          <a:solidFill>
                            <a:srgbClr val="000000"/>
                          </a:solidFill>
                          <a:effectLst/>
                          <a:latin typeface="나눔바른고딕" panose="020B0603020101020101" pitchFamily="50" charset="-127"/>
                          <a:ea typeface="나눔바른고딕" panose="020B0603020101020101" pitchFamily="50" charset="-127"/>
                        </a:rPr>
                        <a:t>올바른 청소년 인성교육의 정의 및 교육의 방향성</a:t>
                      </a:r>
                      <a:endParaRPr lang="en-US" altLang="ko-KR" sz="1000" b="0" i="0" u="none" strike="noStrike" baseline="0" dirty="0" smtClean="0">
                        <a:solidFill>
                          <a:srgbClr val="000000"/>
                        </a:solidFill>
                        <a:effectLst/>
                        <a:latin typeface="나눔바른고딕" panose="020B0603020101020101" pitchFamily="50" charset="-127"/>
                        <a:ea typeface="나눔바른고딕" panose="020B0603020101020101" pitchFamily="50" charset="-127"/>
                      </a:endParaRPr>
                    </a:p>
                    <a:p>
                      <a:pPr marL="99450" indent="-108000" algn="l" fontAlgn="ctr">
                        <a:lnSpc>
                          <a:spcPct val="120000"/>
                        </a:lnSpc>
                        <a:buFont typeface="Arial" panose="020B0604020202020204" pitchFamily="34" charset="0"/>
                        <a:buChar char="•"/>
                      </a:pPr>
                      <a:r>
                        <a:rPr lang="ko-KR" altLang="en-US" sz="1000" b="0" i="0" u="none" strike="noStrike" baseline="0" dirty="0" smtClean="0">
                          <a:solidFill>
                            <a:srgbClr val="000000"/>
                          </a:solidFill>
                          <a:effectLst/>
                          <a:latin typeface="나눔바른고딕" panose="020B0603020101020101" pitchFamily="50" charset="-127"/>
                          <a:ea typeface="나눔바른고딕" panose="020B0603020101020101" pitchFamily="50" charset="-127"/>
                        </a:rPr>
                        <a:t>실제 학교현장에서 효과적인 인성교육 방법 공유 </a:t>
                      </a:r>
                      <a:endParaRPr lang="en-US" altLang="ko-KR" sz="1000" b="0" i="0" u="none" strike="noStrike" baseline="0" dirty="0" smtClean="0">
                        <a:solidFill>
                          <a:srgbClr val="000000"/>
                        </a:solidFill>
                        <a:effectLst/>
                        <a:latin typeface="나눔바른고딕" panose="020B0603020101020101" pitchFamily="50" charset="-127"/>
                        <a:ea typeface="나눔바른고딕" panose="020B0603020101020101" pitchFamily="50" charset="-127"/>
                      </a:endParaRPr>
                    </a:p>
                  </a:txBody>
                  <a:tcPr marL="36000" marR="36000" marT="36000" marB="36000" anchor="ctr"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ctr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000" b="0" i="0" u="none" strike="noStrike" baseline="0" dirty="0" smtClean="0">
                          <a:solidFill>
                            <a:srgbClr val="000000"/>
                          </a:solidFill>
                          <a:effectLst/>
                          <a:latin typeface="나눔바른고딕" panose="020B0603020101020101" pitchFamily="50" charset="-127"/>
                          <a:ea typeface="나눔바른고딕" panose="020B0603020101020101" pitchFamily="50" charset="-127"/>
                        </a:rPr>
                        <a:t>강의</a:t>
                      </a:r>
                      <a:endParaRPr lang="en-US" altLang="ko-KR" sz="1000" b="0" i="0" u="none" strike="noStrike" baseline="0" dirty="0" smtClean="0">
                        <a:solidFill>
                          <a:srgbClr val="000000"/>
                        </a:solidFill>
                        <a:effectLst/>
                        <a:latin typeface="나눔바른고딕" panose="020B0603020101020101" pitchFamily="50" charset="-127"/>
                        <a:ea typeface="나눔바른고딕" panose="020B0603020101020101" pitchFamily="50" charset="-127"/>
                      </a:endParaRPr>
                    </a:p>
                  </a:txBody>
                  <a:tcPr marL="54000" marR="54000" marT="36000" marB="36000" anchor="ctr"/>
                </a:tc>
                <a:tc>
                  <a:txBody>
                    <a:bodyPr/>
                    <a:lstStyle/>
                    <a:p>
                      <a:pPr marL="63450" marR="0" indent="0" algn="ctr" defTabSz="914400" rtl="0" eaLnBrk="1" fontAlgn="ctr" latinLnBrk="1" hangingPunct="1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000" b="0" i="0" u="none" strike="noStrike" spc="-20" baseline="0" dirty="0" smtClean="0">
                          <a:solidFill>
                            <a:srgbClr val="000000"/>
                          </a:solidFill>
                          <a:effectLst/>
                          <a:latin typeface="나눔바른고딕" panose="020B0603020101020101" pitchFamily="50" charset="-127"/>
                          <a:ea typeface="나눔바른고딕" panose="020B0603020101020101" pitchFamily="50" charset="-127"/>
                        </a:rPr>
                        <a:t>강석준</a:t>
                      </a:r>
                      <a:endParaRPr lang="en-US" altLang="ko-KR" sz="1000" b="0" i="0" u="none" strike="noStrike" spc="-20" baseline="0" dirty="0" smtClean="0">
                        <a:solidFill>
                          <a:srgbClr val="000000"/>
                        </a:solidFill>
                        <a:effectLst/>
                        <a:latin typeface="나눔바른고딕" panose="020B0603020101020101" pitchFamily="50" charset="-127"/>
                        <a:ea typeface="나눔바른고딕" panose="020B0603020101020101" pitchFamily="50" charset="-127"/>
                      </a:endParaRPr>
                    </a:p>
                    <a:p>
                      <a:pPr marL="63450" marR="0" indent="0" algn="ctr" defTabSz="914400" rtl="0" eaLnBrk="1" fontAlgn="ctr" latinLnBrk="1" hangingPunct="1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800" b="0" i="0" u="none" strike="noStrike" spc="-20" baseline="0" dirty="0" smtClean="0">
                          <a:solidFill>
                            <a:srgbClr val="000000"/>
                          </a:solidFill>
                          <a:effectLst/>
                          <a:latin typeface="나눔바른고딕" panose="020B0603020101020101" pitchFamily="50" charset="-127"/>
                          <a:ea typeface="나눔바른고딕" panose="020B0603020101020101" pitchFamily="50" charset="-127"/>
                        </a:rPr>
                        <a:t>(PESS </a:t>
                      </a:r>
                      <a:r>
                        <a:rPr lang="ko-KR" altLang="en-US" sz="800" b="0" i="0" u="none" strike="noStrike" spc="-20" baseline="0" dirty="0" smtClean="0">
                          <a:solidFill>
                            <a:srgbClr val="000000"/>
                          </a:solidFill>
                          <a:effectLst/>
                          <a:latin typeface="나눔바른고딕" panose="020B0603020101020101" pitchFamily="50" charset="-127"/>
                          <a:ea typeface="나눔바른고딕" panose="020B0603020101020101" pitchFamily="50" charset="-127"/>
                        </a:rPr>
                        <a:t>청소년 교육 </a:t>
                      </a:r>
                      <a:r>
                        <a:rPr lang="en-US" altLang="ko-KR" sz="800" b="0" i="0" u="none" strike="noStrike" spc="-20" baseline="0" dirty="0" smtClean="0">
                          <a:solidFill>
                            <a:srgbClr val="000000"/>
                          </a:solidFill>
                          <a:effectLst/>
                          <a:latin typeface="나눔바른고딕" panose="020B0603020101020101" pitchFamily="50" charset="-127"/>
                          <a:ea typeface="나눔바른고딕" panose="020B0603020101020101" pitchFamily="50" charset="-127"/>
                        </a:rPr>
                        <a:t/>
                      </a:r>
                      <a:br>
                        <a:rPr lang="en-US" altLang="ko-KR" sz="800" b="0" i="0" u="none" strike="noStrike" spc="-20" baseline="0" dirty="0" smtClean="0">
                          <a:solidFill>
                            <a:srgbClr val="000000"/>
                          </a:solidFill>
                          <a:effectLst/>
                          <a:latin typeface="나눔바른고딕" panose="020B0603020101020101" pitchFamily="50" charset="-127"/>
                          <a:ea typeface="나눔바른고딕" panose="020B0603020101020101" pitchFamily="50" charset="-127"/>
                        </a:rPr>
                      </a:br>
                      <a:r>
                        <a:rPr lang="ko-KR" altLang="en-US" sz="800" b="0" i="0" u="none" strike="noStrike" spc="-20" baseline="0" dirty="0" smtClean="0">
                          <a:solidFill>
                            <a:srgbClr val="000000"/>
                          </a:solidFill>
                          <a:effectLst/>
                          <a:latin typeface="나눔바른고딕" panose="020B0603020101020101" pitchFamily="50" charset="-127"/>
                          <a:ea typeface="나눔바른고딕" panose="020B0603020101020101" pitchFamily="50" charset="-127"/>
                        </a:rPr>
                        <a:t>연구소 소장</a:t>
                      </a:r>
                      <a:r>
                        <a:rPr lang="en-US" altLang="ko-KR" sz="800" b="0" i="0" u="none" strike="noStrike" spc="-20" baseline="0" dirty="0" smtClean="0">
                          <a:solidFill>
                            <a:srgbClr val="000000"/>
                          </a:solidFill>
                          <a:effectLst/>
                          <a:latin typeface="나눔바른고딕" panose="020B0603020101020101" pitchFamily="50" charset="-127"/>
                          <a:ea typeface="나눔바른고딕" panose="020B0603020101020101" pitchFamily="50" charset="-127"/>
                        </a:rPr>
                        <a:t>)</a:t>
                      </a:r>
                    </a:p>
                  </a:txBody>
                  <a:tcPr marL="36000" marR="36000" marT="36000" marB="36000" anchor="ctr"/>
                </a:tc>
                <a:tc>
                  <a:txBody>
                    <a:bodyPr/>
                    <a:lstStyle/>
                    <a:p>
                      <a:pPr marL="63450" marR="0" indent="0" algn="ctr" defTabSz="914400" rtl="0" eaLnBrk="1" fontAlgn="ctr" latinLnBrk="1" hangingPunct="1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000" b="0" i="0" u="none" strike="noStrike" spc="-20" baseline="0" dirty="0" smtClean="0">
                          <a:solidFill>
                            <a:srgbClr val="000000"/>
                          </a:solidFill>
                          <a:effectLst/>
                          <a:latin typeface="나눔바른고딕" panose="020B0603020101020101" pitchFamily="50" charset="-127"/>
                          <a:ea typeface="나눔바른고딕" panose="020B0603020101020101" pitchFamily="50" charset="-127"/>
                        </a:rPr>
                        <a:t>2H</a:t>
                      </a:r>
                    </a:p>
                  </a:txBody>
                  <a:tcPr marL="36000" marR="36000" marT="36000" marB="36000" anchor="ctr"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ctr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000" b="0" i="0" u="none" strike="noStrike" baseline="0" dirty="0" smtClean="0">
                          <a:solidFill>
                            <a:srgbClr val="000000"/>
                          </a:solidFill>
                          <a:effectLst/>
                          <a:latin typeface="나눔바른고딕" panose="020B0603020101020101" pitchFamily="50" charset="-127"/>
                          <a:ea typeface="나눔바른고딕" panose="020B0603020101020101" pitchFamily="50" charset="-127"/>
                        </a:rPr>
                        <a:t>공통</a:t>
                      </a:r>
                      <a:endParaRPr lang="en-US" altLang="ko-KR" sz="1000" b="0" i="0" u="none" strike="noStrike" baseline="0" dirty="0" smtClean="0">
                        <a:solidFill>
                          <a:srgbClr val="000000"/>
                        </a:solidFill>
                        <a:effectLst/>
                        <a:latin typeface="나눔바른고딕" panose="020B0603020101020101" pitchFamily="50" charset="-127"/>
                        <a:ea typeface="나눔바른고딕" panose="020B0603020101020101" pitchFamily="50" charset="-127"/>
                      </a:endParaRPr>
                    </a:p>
                    <a:p>
                      <a:pPr marL="0" marR="0" indent="0" algn="ctr" defTabSz="914400" rtl="0" eaLnBrk="1" fontAlgn="ctr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000" b="0" i="0" u="none" strike="noStrike" baseline="0" dirty="0" smtClean="0">
                          <a:solidFill>
                            <a:srgbClr val="000000"/>
                          </a:solidFill>
                          <a:effectLst/>
                          <a:latin typeface="나눔바른고딕" panose="020B0603020101020101" pitchFamily="50" charset="-127"/>
                          <a:ea typeface="나눔바른고딕" panose="020B0603020101020101" pitchFamily="50" charset="-127"/>
                        </a:rPr>
                        <a:t>과정</a:t>
                      </a:r>
                      <a:endParaRPr lang="en-US" altLang="ko-KR" sz="1000" b="0" i="0" u="none" strike="noStrike" baseline="0" dirty="0" smtClean="0">
                        <a:solidFill>
                          <a:srgbClr val="000000"/>
                        </a:solidFill>
                        <a:effectLst/>
                        <a:latin typeface="나눔바른고딕" panose="020B0603020101020101" pitchFamily="50" charset="-127"/>
                        <a:ea typeface="나눔바른고딕" panose="020B0603020101020101" pitchFamily="50" charset="-127"/>
                      </a:endParaRPr>
                    </a:p>
                  </a:txBody>
                  <a:tcPr marL="54000" marR="54000" marT="36000" marB="36000" anchor="ctr"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</a:tr>
              <a:tr h="428616">
                <a:tc vMerge="1">
                  <a:txBody>
                    <a:bodyPr/>
                    <a:lstStyle/>
                    <a:p>
                      <a:pPr marL="0" marR="0" indent="0" algn="l" defTabSz="914400" rtl="0" eaLnBrk="1" fontAlgn="ctr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ko-KR" altLang="en-US" sz="1100" b="1" i="0" u="none" strike="noStrike" baseline="0" dirty="0" smtClean="0">
                        <a:solidFill>
                          <a:srgbClr val="000000"/>
                        </a:solidFill>
                        <a:effectLst/>
                        <a:latin typeface="나눔바른고딕" panose="020B0603020101020101" pitchFamily="50" charset="-127"/>
                        <a:ea typeface="나눔바른고딕" panose="020B0603020101020101" pitchFamily="50" charset="-127"/>
                      </a:endParaRPr>
                    </a:p>
                  </a:txBody>
                  <a:tcPr marL="72000" marR="54000" marT="36000" marB="3600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ctr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100" b="1" i="0" u="none" strike="noStrike" baseline="0" dirty="0" smtClean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⑥ </a:t>
                      </a:r>
                      <a:r>
                        <a:rPr lang="ko-KR" altLang="en-US" sz="1100" b="1" i="0" u="none" strike="noStrike" baseline="0" dirty="0" smtClean="0">
                          <a:solidFill>
                            <a:srgbClr val="000000"/>
                          </a:solidFill>
                          <a:effectLst/>
                          <a:latin typeface="나눔바른고딕" panose="020B0603020101020101" pitchFamily="50" charset="-127"/>
                          <a:ea typeface="나눔바른고딕" panose="020B0603020101020101" pitchFamily="50" charset="-127"/>
                        </a:rPr>
                        <a:t>우표문화교육의 이해 </a:t>
                      </a:r>
                    </a:p>
                  </a:txBody>
                  <a:tcPr marL="72000" marR="54000" marT="36000" marB="36000" anchor="ctr"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99450" indent="-108000" algn="l" fontAlgn="ctr">
                        <a:lnSpc>
                          <a:spcPct val="120000"/>
                        </a:lnSpc>
                        <a:buFont typeface="Arial" panose="020B0604020202020204" pitchFamily="34" charset="0"/>
                        <a:buChar char="•"/>
                      </a:pPr>
                      <a:r>
                        <a:rPr lang="ko-KR" altLang="en-US" sz="1000" b="0" i="0" u="none" strike="noStrike" baseline="0" dirty="0" smtClean="0">
                          <a:solidFill>
                            <a:srgbClr val="000000"/>
                          </a:solidFill>
                          <a:effectLst/>
                          <a:latin typeface="나눔바른고딕" panose="020B0603020101020101" pitchFamily="50" charset="-127"/>
                          <a:ea typeface="나눔바른고딕" panose="020B0603020101020101" pitchFamily="50" charset="-127"/>
                        </a:rPr>
                        <a:t>우표문화교육의 콘텐츠 개발의도 및 활용방안 안내</a:t>
                      </a:r>
                      <a:endParaRPr lang="en-US" altLang="ko-KR" sz="1000" b="0" i="0" u="none" strike="noStrike" baseline="0" dirty="0" smtClean="0">
                        <a:solidFill>
                          <a:srgbClr val="000000"/>
                        </a:solidFill>
                        <a:effectLst/>
                        <a:latin typeface="나눔바른고딕" panose="020B0603020101020101" pitchFamily="50" charset="-127"/>
                        <a:ea typeface="나눔바른고딕" panose="020B0603020101020101" pitchFamily="50" charset="-127"/>
                      </a:endParaRPr>
                    </a:p>
                    <a:p>
                      <a:pPr marL="99450" marR="0" lvl="0" indent="-108000" algn="l" defTabSz="914400" rtl="0" eaLnBrk="1" fontAlgn="ctr" latinLnBrk="1" hangingPunct="1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lang="ko-KR" altLang="en-US" sz="1000" b="0" i="0" u="none" strike="noStrike" baseline="0" dirty="0" smtClean="0">
                          <a:solidFill>
                            <a:srgbClr val="000000"/>
                          </a:solidFill>
                          <a:effectLst/>
                          <a:latin typeface="나눔바른고딕" panose="020B0603020101020101" pitchFamily="50" charset="-127"/>
                          <a:ea typeface="나눔바른고딕" panose="020B0603020101020101" pitchFamily="50" charset="-127"/>
                        </a:rPr>
                        <a:t>창의적 체험활동</a:t>
                      </a:r>
                      <a:r>
                        <a:rPr lang="en-US" altLang="ko-KR" sz="1000" b="0" i="0" u="none" strike="noStrike" baseline="0" dirty="0" smtClean="0">
                          <a:solidFill>
                            <a:srgbClr val="000000"/>
                          </a:solidFill>
                          <a:effectLst/>
                          <a:latin typeface="나눔바른고딕" panose="020B0603020101020101" pitchFamily="50" charset="-127"/>
                          <a:ea typeface="나눔바른고딕" panose="020B0603020101020101" pitchFamily="50" charset="-127"/>
                        </a:rPr>
                        <a:t>, </a:t>
                      </a:r>
                      <a:r>
                        <a:rPr lang="ko-KR" altLang="en-US" sz="1000" b="0" i="0" u="none" strike="noStrike" baseline="0" dirty="0" smtClean="0">
                          <a:solidFill>
                            <a:srgbClr val="000000"/>
                          </a:solidFill>
                          <a:effectLst/>
                          <a:latin typeface="나눔바른고딕" panose="020B0603020101020101" pitchFamily="50" charset="-127"/>
                          <a:ea typeface="나눔바른고딕" panose="020B0603020101020101" pitchFamily="50" charset="-127"/>
                        </a:rPr>
                        <a:t>방과후 활동</a:t>
                      </a:r>
                      <a:r>
                        <a:rPr lang="en-US" altLang="ko-KR" sz="1000" b="0" i="0" u="none" strike="noStrike" baseline="0" dirty="0" smtClean="0">
                          <a:solidFill>
                            <a:srgbClr val="000000"/>
                          </a:solidFill>
                          <a:effectLst/>
                          <a:latin typeface="나눔바른고딕" panose="020B0603020101020101" pitchFamily="50" charset="-127"/>
                          <a:ea typeface="나눔바른고딕" panose="020B0603020101020101" pitchFamily="50" charset="-127"/>
                        </a:rPr>
                        <a:t>, </a:t>
                      </a:r>
                      <a:r>
                        <a:rPr lang="ko-KR" altLang="en-US" sz="1000" b="0" i="0" u="none" strike="noStrike" baseline="0" dirty="0" smtClean="0">
                          <a:solidFill>
                            <a:srgbClr val="000000"/>
                          </a:solidFill>
                          <a:effectLst/>
                          <a:latin typeface="나눔바른고딕" panose="020B0603020101020101" pitchFamily="50" charset="-127"/>
                          <a:ea typeface="나눔바른고딕" panose="020B0603020101020101" pitchFamily="50" charset="-127"/>
                        </a:rPr>
                        <a:t>교과과정 등 필요에 따른 콘텐츠 활용방법 공유</a:t>
                      </a:r>
                      <a:endParaRPr lang="en-US" altLang="ko-KR" sz="1000" b="0" i="0" u="none" strike="noStrike" baseline="0" dirty="0" smtClean="0">
                        <a:solidFill>
                          <a:srgbClr val="000000"/>
                        </a:solidFill>
                        <a:effectLst/>
                        <a:latin typeface="나눔바른고딕" panose="020B0603020101020101" pitchFamily="50" charset="-127"/>
                        <a:ea typeface="나눔바른고딕" panose="020B0603020101020101" pitchFamily="50" charset="-127"/>
                      </a:endParaRPr>
                    </a:p>
                  </a:txBody>
                  <a:tcPr marL="36000" marR="36000" marT="36000" marB="36000" anchor="ctr"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ctr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000" b="0" i="0" u="none" strike="noStrike" baseline="0" dirty="0" smtClean="0">
                          <a:solidFill>
                            <a:srgbClr val="000000"/>
                          </a:solidFill>
                          <a:effectLst/>
                          <a:latin typeface="나눔바른고딕" panose="020B0603020101020101" pitchFamily="50" charset="-127"/>
                          <a:ea typeface="나눔바른고딕" panose="020B0603020101020101" pitchFamily="50" charset="-127"/>
                        </a:rPr>
                        <a:t>강의</a:t>
                      </a:r>
                      <a:endParaRPr lang="en-US" altLang="ko-KR" sz="1000" b="0" i="0" u="none" strike="noStrike" baseline="0" dirty="0" smtClean="0">
                        <a:solidFill>
                          <a:srgbClr val="000000"/>
                        </a:solidFill>
                        <a:effectLst/>
                        <a:latin typeface="나눔바른고딕" panose="020B0603020101020101" pitchFamily="50" charset="-127"/>
                        <a:ea typeface="나눔바른고딕" panose="020B0603020101020101" pitchFamily="50" charset="-127"/>
                      </a:endParaRPr>
                    </a:p>
                  </a:txBody>
                  <a:tcPr marL="54000" marR="54000" marT="36000" marB="36000" anchor="ctr"/>
                </a:tc>
                <a:tc>
                  <a:txBody>
                    <a:bodyPr/>
                    <a:lstStyle/>
                    <a:p>
                      <a:pPr marL="63450" marR="0" indent="0" algn="ctr" defTabSz="914400" rtl="0" eaLnBrk="1" fontAlgn="ctr" latinLnBrk="1" hangingPunct="1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000" b="0" i="0" u="none" strike="noStrike" spc="-20" baseline="0" dirty="0" smtClean="0">
                          <a:solidFill>
                            <a:srgbClr val="000000"/>
                          </a:solidFill>
                          <a:effectLst/>
                          <a:latin typeface="나눔바른고딕" panose="020B0603020101020101" pitchFamily="50" charset="-127"/>
                          <a:ea typeface="나눔바른고딕" panose="020B0603020101020101" pitchFamily="50" charset="-127"/>
                        </a:rPr>
                        <a:t>신범석</a:t>
                      </a:r>
                      <a:endParaRPr lang="en-US" altLang="ko-KR" sz="1000" b="0" i="0" u="none" strike="noStrike" spc="-20" baseline="0" dirty="0" smtClean="0">
                        <a:solidFill>
                          <a:srgbClr val="000000"/>
                        </a:solidFill>
                        <a:effectLst/>
                        <a:latin typeface="나눔바른고딕" panose="020B0603020101020101" pitchFamily="50" charset="-127"/>
                        <a:ea typeface="나눔바른고딕" panose="020B0603020101020101" pitchFamily="50" charset="-127"/>
                      </a:endParaRPr>
                    </a:p>
                    <a:p>
                      <a:pPr marL="63450" marR="0" indent="0" algn="ctr" defTabSz="914400" rtl="0" eaLnBrk="1" fontAlgn="ctr" latinLnBrk="1" hangingPunct="1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800" b="0" i="0" u="none" strike="noStrike" spc="-20" baseline="0" dirty="0" smtClean="0">
                          <a:solidFill>
                            <a:srgbClr val="000000"/>
                          </a:solidFill>
                          <a:effectLst/>
                          <a:latin typeface="나눔바른고딕" panose="020B0603020101020101" pitchFamily="50" charset="-127"/>
                          <a:ea typeface="나눔바른고딕" panose="020B0603020101020101" pitchFamily="50" charset="-127"/>
                        </a:rPr>
                        <a:t>(IPSO </a:t>
                      </a:r>
                      <a:r>
                        <a:rPr lang="ko-KR" altLang="en-US" sz="800" b="0" i="0" u="none" strike="noStrike" spc="-20" baseline="0" dirty="0" smtClean="0">
                          <a:solidFill>
                            <a:srgbClr val="000000"/>
                          </a:solidFill>
                          <a:effectLst/>
                          <a:latin typeface="나눔바른고딕" panose="020B0603020101020101" pitchFamily="50" charset="-127"/>
                          <a:ea typeface="나눔바른고딕" panose="020B0603020101020101" pitchFamily="50" charset="-127"/>
                        </a:rPr>
                        <a:t>대표</a:t>
                      </a:r>
                      <a:r>
                        <a:rPr lang="en-US" altLang="ko-KR" sz="800" b="0" i="0" u="none" strike="noStrike" spc="-20" baseline="0" dirty="0" smtClean="0">
                          <a:solidFill>
                            <a:srgbClr val="000000"/>
                          </a:solidFill>
                          <a:effectLst/>
                          <a:latin typeface="나눔바른고딕" panose="020B0603020101020101" pitchFamily="50" charset="-127"/>
                          <a:ea typeface="나눔바른고딕" panose="020B0603020101020101" pitchFamily="50" charset="-127"/>
                        </a:rPr>
                        <a:t>)</a:t>
                      </a:r>
                      <a:endParaRPr lang="en-US" altLang="ko-KR" sz="600" b="0" i="0" u="none" strike="noStrike" spc="-20" baseline="0" dirty="0" smtClean="0">
                        <a:solidFill>
                          <a:srgbClr val="000000"/>
                        </a:solidFill>
                        <a:effectLst/>
                        <a:latin typeface="나눔바른고딕" panose="020B0603020101020101" pitchFamily="50" charset="-127"/>
                        <a:ea typeface="나눔바른고딕" panose="020B0603020101020101" pitchFamily="50" charset="-127"/>
                      </a:endParaRPr>
                    </a:p>
                  </a:txBody>
                  <a:tcPr marL="36000" marR="36000" marT="36000" marB="36000" anchor="ctr"/>
                </a:tc>
                <a:tc>
                  <a:txBody>
                    <a:bodyPr/>
                    <a:lstStyle/>
                    <a:p>
                      <a:pPr marL="63450" marR="0" indent="0" algn="ctr" defTabSz="914400" rtl="0" eaLnBrk="1" fontAlgn="ctr" latinLnBrk="1" hangingPunct="1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000" b="0" i="0" u="none" strike="noStrike" spc="-20" baseline="0" dirty="0" smtClean="0">
                          <a:solidFill>
                            <a:srgbClr val="000000"/>
                          </a:solidFill>
                          <a:effectLst/>
                          <a:latin typeface="나눔바른고딕" panose="020B0603020101020101" pitchFamily="50" charset="-127"/>
                          <a:ea typeface="나눔바른고딕" panose="020B0603020101020101" pitchFamily="50" charset="-127"/>
                        </a:rPr>
                        <a:t>1H</a:t>
                      </a:r>
                    </a:p>
                  </a:txBody>
                  <a:tcPr marL="36000" marR="36000" marT="36000" marB="36000" anchor="ctr"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ctr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000" b="0" i="0" u="none" strike="noStrike" baseline="0" dirty="0" smtClean="0">
                          <a:solidFill>
                            <a:srgbClr val="000000"/>
                          </a:solidFill>
                          <a:effectLst/>
                          <a:latin typeface="나눔바른고딕" panose="020B0603020101020101" pitchFamily="50" charset="-127"/>
                          <a:ea typeface="나눔바른고딕" panose="020B0603020101020101" pitchFamily="50" charset="-127"/>
                        </a:rPr>
                        <a:t>공통</a:t>
                      </a:r>
                      <a:endParaRPr lang="en-US" altLang="ko-KR" sz="1000" b="0" i="0" u="none" strike="noStrike" baseline="0" dirty="0" smtClean="0">
                        <a:solidFill>
                          <a:srgbClr val="000000"/>
                        </a:solidFill>
                        <a:effectLst/>
                        <a:latin typeface="나눔바른고딕" panose="020B0603020101020101" pitchFamily="50" charset="-127"/>
                        <a:ea typeface="나눔바른고딕" panose="020B0603020101020101" pitchFamily="50" charset="-127"/>
                      </a:endParaRPr>
                    </a:p>
                    <a:p>
                      <a:pPr marL="0" marR="0" indent="0" algn="ctr" defTabSz="914400" rtl="0" eaLnBrk="1" fontAlgn="ctr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000" b="0" i="0" u="none" strike="noStrike" baseline="0" dirty="0" smtClean="0">
                          <a:solidFill>
                            <a:srgbClr val="000000"/>
                          </a:solidFill>
                          <a:effectLst/>
                          <a:latin typeface="나눔바른고딕" panose="020B0603020101020101" pitchFamily="50" charset="-127"/>
                          <a:ea typeface="나눔바른고딕" panose="020B0603020101020101" pitchFamily="50" charset="-127"/>
                        </a:rPr>
                        <a:t>과정</a:t>
                      </a:r>
                      <a:endParaRPr lang="en-US" altLang="ko-KR" sz="1000" b="0" i="0" u="none" strike="noStrike" baseline="0" dirty="0" smtClean="0">
                        <a:solidFill>
                          <a:srgbClr val="000000"/>
                        </a:solidFill>
                        <a:effectLst/>
                        <a:latin typeface="나눔바른고딕" panose="020B0603020101020101" pitchFamily="50" charset="-127"/>
                        <a:ea typeface="나눔바른고딕" panose="020B0603020101020101" pitchFamily="50" charset="-127"/>
                      </a:endParaRPr>
                    </a:p>
                  </a:txBody>
                  <a:tcPr marL="54000" marR="54000" marT="36000" marB="36000" anchor="ctr"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</a:tr>
              <a:tr h="525384">
                <a:tc vMerge="1">
                  <a:txBody>
                    <a:bodyPr/>
                    <a:lstStyle/>
                    <a:p>
                      <a:pPr marL="0" marR="0" indent="0" algn="ctr" defTabSz="914400" rtl="0" eaLnBrk="1" fontAlgn="ctr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ko-KR" altLang="en-US" sz="1100" b="1" i="0" u="none" strike="noStrike" baseline="0" dirty="0" smtClean="0">
                        <a:solidFill>
                          <a:srgbClr val="000000"/>
                        </a:solidFill>
                        <a:effectLst/>
                        <a:latin typeface="나눔바른고딕" panose="020B0603020101020101" pitchFamily="50" charset="-127"/>
                        <a:ea typeface="나눔바른고딕" panose="020B0603020101020101" pitchFamily="50" charset="-127"/>
                      </a:endParaRPr>
                    </a:p>
                  </a:txBody>
                  <a:tcPr marL="72000" marR="54000" marT="36000" marB="3600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ctr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100" b="1" i="0" u="none" strike="noStrike" baseline="0" dirty="0" smtClean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⑦ </a:t>
                      </a:r>
                      <a:r>
                        <a:rPr lang="ko-KR" altLang="en-US" sz="1100" b="1" i="0" u="none" strike="noStrike" baseline="0" dirty="0" smtClean="0">
                          <a:solidFill>
                            <a:srgbClr val="000000"/>
                          </a:solidFill>
                          <a:effectLst/>
                          <a:latin typeface="나눔바른고딕" panose="020B0603020101020101" pitchFamily="50" charset="-127"/>
                          <a:ea typeface="나눔바른고딕" panose="020B0603020101020101" pitchFamily="50" charset="-127"/>
                        </a:rPr>
                        <a:t>우표문화교육의 활용</a:t>
                      </a:r>
                    </a:p>
                  </a:txBody>
                  <a:tcPr marL="72000" marR="54000" marT="36000" marB="36000" anchor="ctr"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99450" indent="-108000" algn="l" fontAlgn="ctr">
                        <a:lnSpc>
                          <a:spcPct val="120000"/>
                        </a:lnSpc>
                        <a:buFont typeface="Arial" panose="020B0604020202020204" pitchFamily="34" charset="0"/>
                        <a:buChar char="•"/>
                      </a:pPr>
                      <a:r>
                        <a:rPr lang="ko-KR" altLang="en-US" sz="1000" b="0" i="0" u="none" strike="noStrike" baseline="0" dirty="0" smtClean="0">
                          <a:solidFill>
                            <a:srgbClr val="000000"/>
                          </a:solidFill>
                          <a:effectLst/>
                          <a:latin typeface="나눔바른고딕" panose="020B0603020101020101" pitchFamily="50" charset="-127"/>
                          <a:ea typeface="나눔바른고딕" panose="020B0603020101020101" pitchFamily="50" charset="-127"/>
                        </a:rPr>
                        <a:t>교육의 모듈 별 학습목표</a:t>
                      </a:r>
                      <a:r>
                        <a:rPr lang="en-US" altLang="ko-KR" sz="1000" b="0" i="0" u="none" strike="noStrike" baseline="0" dirty="0" smtClean="0">
                          <a:solidFill>
                            <a:srgbClr val="000000"/>
                          </a:solidFill>
                          <a:effectLst/>
                          <a:latin typeface="나눔바른고딕" panose="020B0603020101020101" pitchFamily="50" charset="-127"/>
                          <a:ea typeface="나눔바른고딕" panose="020B0603020101020101" pitchFamily="50" charset="-127"/>
                        </a:rPr>
                        <a:t>, </a:t>
                      </a:r>
                      <a:r>
                        <a:rPr lang="ko-KR" altLang="en-US" sz="1000" b="0" i="0" u="none" strike="noStrike" baseline="0" dirty="0" smtClean="0">
                          <a:solidFill>
                            <a:srgbClr val="000000"/>
                          </a:solidFill>
                          <a:effectLst/>
                          <a:latin typeface="나눔바른고딕" panose="020B0603020101020101" pitchFamily="50" charset="-127"/>
                          <a:ea typeface="나눔바른고딕" panose="020B0603020101020101" pitchFamily="50" charset="-127"/>
                        </a:rPr>
                        <a:t>학습내용</a:t>
                      </a:r>
                      <a:r>
                        <a:rPr lang="en-US" altLang="ko-KR" sz="1000" b="0" i="0" u="none" strike="noStrike" baseline="0" dirty="0" smtClean="0">
                          <a:solidFill>
                            <a:srgbClr val="000000"/>
                          </a:solidFill>
                          <a:effectLst/>
                          <a:latin typeface="나눔바른고딕" panose="020B0603020101020101" pitchFamily="50" charset="-127"/>
                          <a:ea typeface="나눔바른고딕" panose="020B0603020101020101" pitchFamily="50" charset="-127"/>
                        </a:rPr>
                        <a:t>, </a:t>
                      </a:r>
                      <a:r>
                        <a:rPr lang="ko-KR" altLang="en-US" sz="1000" b="0" i="0" u="none" strike="noStrike" baseline="0" dirty="0" smtClean="0">
                          <a:solidFill>
                            <a:srgbClr val="000000"/>
                          </a:solidFill>
                          <a:effectLst/>
                          <a:latin typeface="나눔바른고딕" panose="020B0603020101020101" pitchFamily="50" charset="-127"/>
                          <a:ea typeface="나눔바른고딕" panose="020B0603020101020101" pitchFamily="50" charset="-127"/>
                        </a:rPr>
                        <a:t>학습방법 상세 공유</a:t>
                      </a:r>
                      <a:endParaRPr lang="en-US" altLang="ko-KR" sz="1000" b="0" i="0" u="none" strike="noStrike" baseline="0" dirty="0" smtClean="0">
                        <a:solidFill>
                          <a:srgbClr val="000000"/>
                        </a:solidFill>
                        <a:effectLst/>
                        <a:latin typeface="나눔바른고딕" panose="020B0603020101020101" pitchFamily="50" charset="-127"/>
                        <a:ea typeface="나눔바른고딕" panose="020B0603020101020101" pitchFamily="50" charset="-127"/>
                      </a:endParaRPr>
                    </a:p>
                    <a:p>
                      <a:pPr marL="99450" indent="-108000" algn="l" fontAlgn="ctr">
                        <a:lnSpc>
                          <a:spcPct val="120000"/>
                        </a:lnSpc>
                        <a:buFont typeface="Arial" panose="020B0604020202020204" pitchFamily="34" charset="0"/>
                        <a:buChar char="•"/>
                      </a:pPr>
                      <a:r>
                        <a:rPr lang="ko-KR" altLang="en-US" sz="1000" b="0" i="0" u="none" strike="noStrike" baseline="0" dirty="0" smtClean="0">
                          <a:solidFill>
                            <a:srgbClr val="000000"/>
                          </a:solidFill>
                          <a:effectLst/>
                          <a:latin typeface="나눔바른고딕" panose="020B0603020101020101" pitchFamily="50" charset="-127"/>
                          <a:ea typeface="나눔바른고딕" panose="020B0603020101020101" pitchFamily="50" charset="-127"/>
                        </a:rPr>
                        <a:t>학생들의 흥미유발방안</a:t>
                      </a:r>
                      <a:r>
                        <a:rPr lang="en-US" altLang="ko-KR" sz="1000" b="0" i="0" u="none" strike="noStrike" baseline="0" dirty="0" smtClean="0">
                          <a:solidFill>
                            <a:srgbClr val="000000"/>
                          </a:solidFill>
                          <a:effectLst/>
                          <a:latin typeface="나눔바른고딕" panose="020B0603020101020101" pitchFamily="50" charset="-127"/>
                          <a:ea typeface="나눔바른고딕" panose="020B0603020101020101" pitchFamily="50" charset="-127"/>
                        </a:rPr>
                        <a:t>, </a:t>
                      </a:r>
                      <a:r>
                        <a:rPr lang="ko-KR" altLang="en-US" sz="1000" b="0" i="0" u="none" strike="noStrike" baseline="0" dirty="0" smtClean="0">
                          <a:solidFill>
                            <a:srgbClr val="000000"/>
                          </a:solidFill>
                          <a:effectLst/>
                          <a:latin typeface="나눔바른고딕" panose="020B0603020101020101" pitchFamily="50" charset="-127"/>
                          <a:ea typeface="나눔바른고딕" panose="020B0603020101020101" pitchFamily="50" charset="-127"/>
                        </a:rPr>
                        <a:t>인성교육방안 등 교육콘텐츠를 활용한 지도방법 공유</a:t>
                      </a:r>
                      <a:endParaRPr lang="en-US" altLang="ko-KR" sz="1000" b="0" i="0" u="none" strike="noStrike" baseline="0" dirty="0" smtClean="0">
                        <a:solidFill>
                          <a:srgbClr val="000000"/>
                        </a:solidFill>
                        <a:effectLst/>
                        <a:latin typeface="나눔바른고딕" panose="020B0603020101020101" pitchFamily="50" charset="-127"/>
                        <a:ea typeface="나눔바른고딕" panose="020B0603020101020101" pitchFamily="50" charset="-127"/>
                      </a:endParaRPr>
                    </a:p>
                  </a:txBody>
                  <a:tcPr marL="36000" marR="36000" marT="36000" marB="36000" anchor="ctr"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ctr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000" b="0" i="0" u="none" strike="noStrike" baseline="0" dirty="0" smtClean="0">
                          <a:solidFill>
                            <a:srgbClr val="000000"/>
                          </a:solidFill>
                          <a:effectLst/>
                          <a:latin typeface="나눔바른고딕" panose="020B0603020101020101" pitchFamily="50" charset="-127"/>
                          <a:ea typeface="나눔바른고딕" panose="020B0603020101020101" pitchFamily="50" charset="-127"/>
                        </a:rPr>
                        <a:t>강의</a:t>
                      </a:r>
                      <a:r>
                        <a:rPr lang="en-US" altLang="ko-KR" sz="1000" b="0" i="0" u="none" strike="noStrike" baseline="0" dirty="0" smtClean="0">
                          <a:solidFill>
                            <a:srgbClr val="000000"/>
                          </a:solidFill>
                          <a:effectLst/>
                          <a:latin typeface="나눔바른고딕" panose="020B0603020101020101" pitchFamily="50" charset="-127"/>
                          <a:ea typeface="나눔바른고딕" panose="020B0603020101020101" pitchFamily="50" charset="-127"/>
                        </a:rPr>
                        <a:t>,</a:t>
                      </a:r>
                    </a:p>
                    <a:p>
                      <a:pPr marL="0" marR="0" indent="0" algn="ctr" defTabSz="914400" rtl="0" eaLnBrk="1" fontAlgn="ctr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000" b="0" i="0" u="none" strike="noStrike" baseline="0" dirty="0" smtClean="0">
                          <a:solidFill>
                            <a:srgbClr val="000000"/>
                          </a:solidFill>
                          <a:effectLst/>
                          <a:latin typeface="나눔바른고딕" panose="020B0603020101020101" pitchFamily="50" charset="-127"/>
                          <a:ea typeface="나눔바른고딕" panose="020B0603020101020101" pitchFamily="50" charset="-127"/>
                        </a:rPr>
                        <a:t>사례연구</a:t>
                      </a:r>
                      <a:endParaRPr lang="en-US" altLang="ko-KR" sz="1000" b="0" i="0" u="none" strike="noStrike" baseline="0" dirty="0" smtClean="0">
                        <a:solidFill>
                          <a:srgbClr val="000000"/>
                        </a:solidFill>
                        <a:effectLst/>
                        <a:latin typeface="나눔바른고딕" panose="020B0603020101020101" pitchFamily="50" charset="-127"/>
                        <a:ea typeface="나눔바른고딕" panose="020B0603020101020101" pitchFamily="50" charset="-127"/>
                      </a:endParaRPr>
                    </a:p>
                  </a:txBody>
                  <a:tcPr marL="54000" marR="54000" marT="36000" marB="36000" anchor="ctr"/>
                </a:tc>
                <a:tc>
                  <a:txBody>
                    <a:bodyPr/>
                    <a:lstStyle/>
                    <a:p>
                      <a:pPr marL="63450" marR="0" indent="0" algn="ctr" defTabSz="914400" rtl="0" eaLnBrk="1" fontAlgn="ctr" latinLnBrk="1" hangingPunct="1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800" b="0" i="0" u="none" strike="noStrike" spc="-20" baseline="0" dirty="0" smtClean="0">
                          <a:solidFill>
                            <a:srgbClr val="000000"/>
                          </a:solidFill>
                          <a:effectLst/>
                          <a:latin typeface="나눔바른고딕" panose="020B0603020101020101" pitchFamily="50" charset="-127"/>
                          <a:ea typeface="나눔바른고딕" panose="020B0603020101020101" pitchFamily="50" charset="-127"/>
                        </a:rPr>
                        <a:t>정경희</a:t>
                      </a:r>
                      <a:r>
                        <a:rPr lang="en-US" altLang="ko-KR" sz="800" b="0" i="0" u="none" strike="noStrike" spc="-20" baseline="0" dirty="0" smtClean="0">
                          <a:solidFill>
                            <a:srgbClr val="000000"/>
                          </a:solidFill>
                          <a:effectLst/>
                          <a:latin typeface="나눔바른고딕" panose="020B0603020101020101" pitchFamily="50" charset="-127"/>
                          <a:ea typeface="나눔바른고딕" panose="020B0603020101020101" pitchFamily="50" charset="-127"/>
                        </a:rPr>
                        <a:t>(</a:t>
                      </a:r>
                      <a:r>
                        <a:rPr lang="en-US" altLang="ko-KR" sz="800" b="0" i="0" u="none" strike="noStrike" spc="-20" baseline="0" dirty="0" smtClean="0">
                          <a:solidFill>
                            <a:srgbClr val="000000"/>
                          </a:solidFill>
                          <a:effectLst/>
                          <a:latin typeface="나눔바른고딕" panose="020B0603020101020101" pitchFamily="50" charset="-127"/>
                          <a:ea typeface="나눔바른고딕" panose="020B0603020101020101" pitchFamily="50" charset="-127"/>
                        </a:rPr>
                        <a:t>IPSO </a:t>
                      </a:r>
                      <a:r>
                        <a:rPr lang="ko-KR" altLang="en-US" sz="800" b="0" i="0" u="none" strike="noStrike" spc="-20" baseline="0" dirty="0" smtClean="0">
                          <a:solidFill>
                            <a:srgbClr val="000000"/>
                          </a:solidFill>
                          <a:effectLst/>
                          <a:latin typeface="나눔바른고딕" panose="020B0603020101020101" pitchFamily="50" charset="-127"/>
                          <a:ea typeface="나눔바른고딕" panose="020B0603020101020101" pitchFamily="50" charset="-127"/>
                        </a:rPr>
                        <a:t>전문강사</a:t>
                      </a:r>
                      <a:r>
                        <a:rPr lang="en-US" altLang="ko-KR" sz="800" b="0" i="0" u="none" strike="noStrike" spc="-20" baseline="0" dirty="0" smtClean="0">
                          <a:solidFill>
                            <a:srgbClr val="000000"/>
                          </a:solidFill>
                          <a:effectLst/>
                          <a:latin typeface="나눔바른고딕" panose="020B0603020101020101" pitchFamily="50" charset="-127"/>
                          <a:ea typeface="나눔바른고딕" panose="020B0603020101020101" pitchFamily="50" charset="-127"/>
                        </a:rPr>
                        <a:t>)</a:t>
                      </a:r>
                    </a:p>
                  </a:txBody>
                  <a:tcPr marL="36000" marR="36000" marT="36000" marB="36000" anchor="ctr"/>
                </a:tc>
                <a:tc>
                  <a:txBody>
                    <a:bodyPr/>
                    <a:lstStyle/>
                    <a:p>
                      <a:pPr marL="63450" marR="0" indent="0" algn="ctr" defTabSz="914400" rtl="0" eaLnBrk="1" fontAlgn="ctr" latinLnBrk="1" hangingPunct="1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000" b="0" i="0" u="none" strike="noStrike" spc="-20" baseline="0" dirty="0" smtClean="0">
                          <a:solidFill>
                            <a:srgbClr val="000000"/>
                          </a:solidFill>
                          <a:effectLst/>
                          <a:latin typeface="나눔바른고딕" panose="020B0603020101020101" pitchFamily="50" charset="-127"/>
                          <a:ea typeface="나눔바른고딕" panose="020B0603020101020101" pitchFamily="50" charset="-127"/>
                        </a:rPr>
                        <a:t>5H</a:t>
                      </a:r>
                    </a:p>
                  </a:txBody>
                  <a:tcPr marL="36000" marR="36000" marT="36000" marB="36000" anchor="ctr"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ctr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000" b="0" i="0" u="none" strike="noStrike" baseline="0" dirty="0" smtClean="0">
                          <a:solidFill>
                            <a:srgbClr val="000000"/>
                          </a:solidFill>
                          <a:effectLst/>
                          <a:latin typeface="나눔바른고딕" panose="020B0603020101020101" pitchFamily="50" charset="-127"/>
                          <a:ea typeface="나눔바른고딕" panose="020B0603020101020101" pitchFamily="50" charset="-127"/>
                        </a:rPr>
                        <a:t>중등</a:t>
                      </a:r>
                      <a:endParaRPr lang="en-US" altLang="ko-KR" sz="1000" b="0" i="0" u="none" strike="noStrike" baseline="0" dirty="0" smtClean="0">
                        <a:solidFill>
                          <a:srgbClr val="000000"/>
                        </a:solidFill>
                        <a:effectLst/>
                        <a:latin typeface="나눔바른고딕" panose="020B0603020101020101" pitchFamily="50" charset="-127"/>
                        <a:ea typeface="나눔바른고딕" panose="020B0603020101020101" pitchFamily="50" charset="-127"/>
                      </a:endParaRPr>
                    </a:p>
                    <a:p>
                      <a:pPr marL="0" marR="0" indent="0" algn="ctr" defTabSz="914400" rtl="0" eaLnBrk="1" fontAlgn="ctr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000" b="0" i="0" u="none" strike="noStrike" baseline="0" dirty="0" smtClean="0">
                          <a:solidFill>
                            <a:srgbClr val="000000"/>
                          </a:solidFill>
                          <a:effectLst/>
                          <a:latin typeface="나눔바른고딕" panose="020B0603020101020101" pitchFamily="50" charset="-127"/>
                          <a:ea typeface="나눔바른고딕" panose="020B0603020101020101" pitchFamily="50" charset="-127"/>
                        </a:rPr>
                        <a:t>교원</a:t>
                      </a:r>
                      <a:endParaRPr lang="en-US" altLang="ko-KR" sz="1000" b="0" i="0" u="none" strike="noStrike" baseline="0" dirty="0" smtClean="0">
                        <a:solidFill>
                          <a:srgbClr val="000000"/>
                        </a:solidFill>
                        <a:effectLst/>
                        <a:latin typeface="나눔바른고딕" panose="020B0603020101020101" pitchFamily="50" charset="-127"/>
                        <a:ea typeface="나눔바른고딕" panose="020B0603020101020101" pitchFamily="50" charset="-127"/>
                      </a:endParaRPr>
                    </a:p>
                    <a:p>
                      <a:pPr marL="0" marR="0" indent="0" algn="ctr" defTabSz="914400" rtl="0" eaLnBrk="1" fontAlgn="ctr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000" b="0" i="0" u="none" strike="noStrike" baseline="0" dirty="0" smtClean="0">
                          <a:solidFill>
                            <a:srgbClr val="000000"/>
                          </a:solidFill>
                          <a:effectLst/>
                          <a:latin typeface="나눔바른고딕" panose="020B0603020101020101" pitchFamily="50" charset="-127"/>
                          <a:ea typeface="나눔바른고딕" panose="020B0603020101020101" pitchFamily="50" charset="-127"/>
                        </a:rPr>
                        <a:t>과정</a:t>
                      </a:r>
                      <a:endParaRPr lang="en-US" altLang="ko-KR" sz="1000" b="0" i="0" u="none" strike="noStrike" baseline="0" dirty="0" smtClean="0">
                        <a:solidFill>
                          <a:srgbClr val="000000"/>
                        </a:solidFill>
                        <a:effectLst/>
                        <a:latin typeface="나눔바른고딕" panose="020B0603020101020101" pitchFamily="50" charset="-127"/>
                        <a:ea typeface="나눔바른고딕" panose="020B0603020101020101" pitchFamily="50" charset="-127"/>
                      </a:endParaRPr>
                    </a:p>
                  </a:txBody>
                  <a:tcPr marL="54000" marR="54000" marT="36000" marB="36000" anchor="ctr"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</a:tr>
              <a:tr h="525384">
                <a:tc rowSpan="2">
                  <a:txBody>
                    <a:bodyPr/>
                    <a:lstStyle/>
                    <a:p>
                      <a:pPr marL="0" marR="0" indent="0" algn="ctr" defTabSz="914400" rtl="0" eaLnBrk="1" fontAlgn="ctr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100" b="1" i="0" u="none" strike="noStrike" baseline="0" dirty="0" smtClean="0">
                          <a:solidFill>
                            <a:srgbClr val="000000"/>
                          </a:solidFill>
                          <a:effectLst/>
                          <a:latin typeface="나눔바른고딕" panose="020B0603020101020101" pitchFamily="50" charset="-127"/>
                          <a:ea typeface="나눔바른고딕" panose="020B0603020101020101" pitchFamily="50" charset="-127"/>
                        </a:rPr>
                        <a:t>3</a:t>
                      </a:r>
                    </a:p>
                    <a:p>
                      <a:pPr marL="0" marR="0" indent="0" algn="ctr" defTabSz="914400" rtl="0" eaLnBrk="1" fontAlgn="ctr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100" b="1" i="0" u="none" strike="noStrike" baseline="0" dirty="0" smtClean="0">
                          <a:solidFill>
                            <a:srgbClr val="000000"/>
                          </a:solidFill>
                          <a:effectLst/>
                          <a:latin typeface="나눔바른고딕" panose="020B0603020101020101" pitchFamily="50" charset="-127"/>
                          <a:ea typeface="나눔바른고딕" panose="020B0603020101020101" pitchFamily="50" charset="-127"/>
                        </a:rPr>
                        <a:t>일</a:t>
                      </a:r>
                      <a:endParaRPr lang="en-US" altLang="ko-KR" sz="1100" b="1" i="0" u="none" strike="noStrike" baseline="0" dirty="0" smtClean="0">
                        <a:solidFill>
                          <a:srgbClr val="000000"/>
                        </a:solidFill>
                        <a:effectLst/>
                        <a:latin typeface="나눔바른고딕" panose="020B0603020101020101" pitchFamily="50" charset="-127"/>
                        <a:ea typeface="나눔바른고딕" panose="020B0603020101020101" pitchFamily="50" charset="-127"/>
                      </a:endParaRPr>
                    </a:p>
                    <a:p>
                      <a:pPr marL="0" marR="0" indent="0" algn="ctr" defTabSz="914400" rtl="0" eaLnBrk="1" fontAlgn="ctr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100" b="1" i="0" u="none" strike="noStrike" baseline="0" dirty="0" smtClean="0">
                          <a:solidFill>
                            <a:srgbClr val="000000"/>
                          </a:solidFill>
                          <a:effectLst/>
                          <a:latin typeface="나눔바른고딕" panose="020B0603020101020101" pitchFamily="50" charset="-127"/>
                          <a:ea typeface="나눔바른고딕" panose="020B0603020101020101" pitchFamily="50" charset="-127"/>
                        </a:rPr>
                        <a:t>차</a:t>
                      </a:r>
                    </a:p>
                  </a:txBody>
                  <a:tcPr marL="72000" marR="54000" marT="36000" marB="3600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ctr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100" b="1" i="0" u="none" strike="noStrike" baseline="0" dirty="0" smtClean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⑧ </a:t>
                      </a:r>
                      <a:r>
                        <a:rPr lang="ko-KR" altLang="en-US" sz="1100" b="1" i="0" u="none" strike="noStrike" baseline="0" dirty="0" smtClean="0">
                          <a:solidFill>
                            <a:srgbClr val="000000"/>
                          </a:solidFill>
                          <a:effectLst/>
                          <a:latin typeface="나눔바른고딕" panose="020B0603020101020101" pitchFamily="50" charset="-127"/>
                          <a:ea typeface="나눔바른고딕" panose="020B0603020101020101" pitchFamily="50" charset="-127"/>
                        </a:rPr>
                        <a:t>꿈을 키우고 끼를 찾는 </a:t>
                      </a:r>
                      <a:r>
                        <a:rPr lang="en-US" altLang="ko-KR" sz="1100" b="1" i="0" u="none" strike="noStrike" baseline="0" dirty="0" smtClean="0">
                          <a:solidFill>
                            <a:srgbClr val="000000"/>
                          </a:solidFill>
                          <a:effectLst/>
                          <a:latin typeface="나눔바른고딕" panose="020B0603020101020101" pitchFamily="50" charset="-127"/>
                          <a:ea typeface="나눔바른고딕" panose="020B0603020101020101" pitchFamily="50" charset="-127"/>
                        </a:rPr>
                        <a:t/>
                      </a:r>
                      <a:br>
                        <a:rPr lang="en-US" altLang="ko-KR" sz="1100" b="1" i="0" u="none" strike="noStrike" baseline="0" dirty="0" smtClean="0">
                          <a:solidFill>
                            <a:srgbClr val="000000"/>
                          </a:solidFill>
                          <a:effectLst/>
                          <a:latin typeface="나눔바른고딕" panose="020B0603020101020101" pitchFamily="50" charset="-127"/>
                          <a:ea typeface="나눔바른고딕" panose="020B0603020101020101" pitchFamily="50" charset="-127"/>
                        </a:rPr>
                      </a:br>
                      <a:r>
                        <a:rPr lang="en-US" altLang="ko-KR" sz="1100" b="1" i="0" u="none" strike="noStrike" baseline="0" dirty="0" smtClean="0">
                          <a:solidFill>
                            <a:srgbClr val="000000"/>
                          </a:solidFill>
                          <a:effectLst/>
                          <a:latin typeface="나눔바른고딕" panose="020B0603020101020101" pitchFamily="50" charset="-127"/>
                          <a:ea typeface="나눔바른고딕" panose="020B0603020101020101" pitchFamily="50" charset="-127"/>
                        </a:rPr>
                        <a:t>     </a:t>
                      </a:r>
                      <a:r>
                        <a:rPr lang="ko-KR" altLang="en-US" sz="1100" b="1" i="0" u="none" strike="noStrike" baseline="0" dirty="0" smtClean="0">
                          <a:solidFill>
                            <a:srgbClr val="000000"/>
                          </a:solidFill>
                          <a:effectLst/>
                          <a:latin typeface="나눔바른고딕" panose="020B0603020101020101" pitchFamily="50" charset="-127"/>
                          <a:ea typeface="나눔바른고딕" panose="020B0603020101020101" pitchFamily="50" charset="-127"/>
                        </a:rPr>
                        <a:t>우표문화교육</a:t>
                      </a:r>
                    </a:p>
                  </a:txBody>
                  <a:tcPr marL="72000" marR="54000" marT="36000" marB="36000" anchor="ctr"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99450" indent="-108000" algn="l" fontAlgn="ctr">
                        <a:lnSpc>
                          <a:spcPct val="114000"/>
                        </a:lnSpc>
                        <a:buFont typeface="Arial" panose="020B0604020202020204" pitchFamily="34" charset="0"/>
                        <a:buChar char="•"/>
                      </a:pPr>
                      <a:r>
                        <a:rPr lang="ko-KR" altLang="en-US" sz="1000" b="0" i="0" u="none" strike="noStrike" baseline="0" dirty="0" smtClean="0">
                          <a:solidFill>
                            <a:schemeClr val="tx1"/>
                          </a:solidFill>
                          <a:effectLst/>
                          <a:latin typeface="나눔바른고딕" panose="020B0603020101020101" pitchFamily="50" charset="-127"/>
                          <a:ea typeface="나눔바른고딕" panose="020B0603020101020101" pitchFamily="50" charset="-127"/>
                        </a:rPr>
                        <a:t>우표를 활용한 창의적인 진로탐색 기회 확대방안 공유</a:t>
                      </a:r>
                      <a:endParaRPr lang="en-US" altLang="ko-KR" sz="1000" b="0" i="0" u="none" strike="noStrike" baseline="0" dirty="0" smtClean="0">
                        <a:solidFill>
                          <a:schemeClr val="tx1"/>
                        </a:solidFill>
                        <a:effectLst/>
                        <a:latin typeface="나눔바른고딕" panose="020B0603020101020101" pitchFamily="50" charset="-127"/>
                        <a:ea typeface="나눔바른고딕" panose="020B0603020101020101" pitchFamily="50" charset="-127"/>
                      </a:endParaRPr>
                    </a:p>
                    <a:p>
                      <a:pPr marL="99450" indent="-108000" algn="l" fontAlgn="ctr">
                        <a:lnSpc>
                          <a:spcPct val="114000"/>
                        </a:lnSpc>
                        <a:buFont typeface="Arial" panose="020B0604020202020204" pitchFamily="34" charset="0"/>
                        <a:buChar char="•"/>
                      </a:pPr>
                      <a:r>
                        <a:rPr lang="ko-KR" altLang="en-US" sz="1000" b="0" i="0" u="none" strike="noStrike" baseline="0" dirty="0" smtClean="0">
                          <a:solidFill>
                            <a:schemeClr val="tx1"/>
                          </a:solidFill>
                          <a:effectLst/>
                          <a:latin typeface="나눔바른고딕" panose="020B0603020101020101" pitchFamily="50" charset="-127"/>
                          <a:ea typeface="나눔바른고딕" panose="020B0603020101020101" pitchFamily="50" charset="-127"/>
                        </a:rPr>
                        <a:t>우표활용 체험</a:t>
                      </a:r>
                      <a:r>
                        <a:rPr lang="ko-KR" altLang="en-US" sz="1000" b="0" i="0" u="none" strike="noStrike" baseline="0" dirty="0" smtClean="0">
                          <a:solidFill>
                            <a:schemeClr val="tx1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∙</a:t>
                      </a:r>
                      <a:r>
                        <a:rPr lang="ko-KR" altLang="en-US" sz="1000" b="0" i="0" u="none" strike="noStrike" baseline="0" dirty="0" smtClean="0">
                          <a:solidFill>
                            <a:schemeClr val="tx1"/>
                          </a:solidFill>
                          <a:effectLst/>
                          <a:latin typeface="나눔바른고딕" panose="020B0603020101020101" pitchFamily="50" charset="-127"/>
                          <a:ea typeface="나눔바른고딕" panose="020B0603020101020101" pitchFamily="50" charset="-127"/>
                        </a:rPr>
                        <a:t>참여형 프로그램 안내 및 자 유학기제 적용방안 공유</a:t>
                      </a:r>
                      <a:endParaRPr lang="en-US" altLang="ko-KR" sz="1000" b="0" i="0" u="none" strike="noStrike" baseline="0" dirty="0" smtClean="0">
                        <a:solidFill>
                          <a:schemeClr val="tx1"/>
                        </a:solidFill>
                        <a:effectLst/>
                        <a:latin typeface="나눔바른고딕" panose="020B0603020101020101" pitchFamily="50" charset="-127"/>
                        <a:ea typeface="나눔바른고딕" panose="020B0603020101020101" pitchFamily="50" charset="-127"/>
                      </a:endParaRPr>
                    </a:p>
                  </a:txBody>
                  <a:tcPr marL="36000" marR="36000" marT="36000" marB="3600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000" b="0" i="0" u="none" strike="noStrike" baseline="0" dirty="0" smtClean="0">
                          <a:solidFill>
                            <a:srgbClr val="000000"/>
                          </a:solidFill>
                          <a:effectLst/>
                          <a:latin typeface="나눔바른고딕" panose="020B0603020101020101" pitchFamily="50" charset="-127"/>
                          <a:ea typeface="나눔바른고딕" panose="020B0603020101020101" pitchFamily="50" charset="-127"/>
                        </a:rPr>
                        <a:t>강의</a:t>
                      </a:r>
                      <a:r>
                        <a:rPr lang="en-US" altLang="ko-KR" sz="1000" b="0" i="0" u="none" strike="noStrike" baseline="0" dirty="0" smtClean="0">
                          <a:solidFill>
                            <a:srgbClr val="000000"/>
                          </a:solidFill>
                          <a:effectLst/>
                          <a:latin typeface="나눔바른고딕" panose="020B0603020101020101" pitchFamily="50" charset="-127"/>
                          <a:ea typeface="나눔바른고딕" panose="020B0603020101020101" pitchFamily="50" charset="-127"/>
                        </a:rPr>
                        <a:t>, </a:t>
                      </a:r>
                      <a:r>
                        <a:rPr lang="ko-KR" altLang="en-US" sz="1000" b="0" i="0" u="none" strike="noStrike" baseline="0" dirty="0" smtClean="0">
                          <a:solidFill>
                            <a:srgbClr val="000000"/>
                          </a:solidFill>
                          <a:effectLst/>
                          <a:latin typeface="나눔바른고딕" panose="020B0603020101020101" pitchFamily="50" charset="-127"/>
                          <a:ea typeface="나눔바른고딕" panose="020B0603020101020101" pitchFamily="50" charset="-127"/>
                        </a:rPr>
                        <a:t>실습</a:t>
                      </a:r>
                      <a:endParaRPr lang="en-US" altLang="ko-KR" sz="1000" b="0" i="0" u="none" strike="noStrike" baseline="0" dirty="0" smtClean="0">
                        <a:solidFill>
                          <a:srgbClr val="000000"/>
                        </a:solidFill>
                        <a:effectLst/>
                        <a:latin typeface="나눔바른고딕" panose="020B0603020101020101" pitchFamily="50" charset="-127"/>
                        <a:ea typeface="나눔바른고딕" panose="020B0603020101020101" pitchFamily="50" charset="-127"/>
                      </a:endParaRPr>
                    </a:p>
                  </a:txBody>
                  <a:tcPr marL="54000" marR="54000" marT="36000" marB="36000" anchor="ctr"/>
                </a:tc>
                <a:tc>
                  <a:txBody>
                    <a:bodyPr/>
                    <a:lstStyle/>
                    <a:p>
                      <a:pPr marL="63450" indent="0" algn="ctr" fontAlgn="ctr">
                        <a:lnSpc>
                          <a:spcPct val="120000"/>
                        </a:lnSpc>
                        <a:buFontTx/>
                        <a:buNone/>
                      </a:pPr>
                      <a:r>
                        <a:rPr lang="ko-KR" altLang="en-US" sz="1000" b="0" i="0" u="none" strike="noStrike" spc="-20" baseline="0" dirty="0" smtClean="0">
                          <a:solidFill>
                            <a:srgbClr val="000000"/>
                          </a:solidFill>
                          <a:effectLst/>
                          <a:latin typeface="나눔바른고딕" panose="020B0603020101020101" pitchFamily="50" charset="-127"/>
                          <a:ea typeface="나눔바른고딕" panose="020B0603020101020101" pitchFamily="50" charset="-127"/>
                        </a:rPr>
                        <a:t>김윤성</a:t>
                      </a:r>
                      <a:endParaRPr lang="en-US" altLang="ko-KR" sz="1000" b="0" i="0" u="none" strike="noStrike" spc="-20" baseline="0" dirty="0" smtClean="0">
                        <a:solidFill>
                          <a:srgbClr val="000000"/>
                        </a:solidFill>
                        <a:effectLst/>
                        <a:latin typeface="나눔바른고딕" panose="020B0603020101020101" pitchFamily="50" charset="-127"/>
                        <a:ea typeface="나눔바른고딕" panose="020B0603020101020101" pitchFamily="50" charset="-127"/>
                      </a:endParaRPr>
                    </a:p>
                    <a:p>
                      <a:pPr marL="63450" indent="0" algn="ctr" fontAlgn="ctr">
                        <a:lnSpc>
                          <a:spcPct val="120000"/>
                        </a:lnSpc>
                        <a:buFontTx/>
                        <a:buNone/>
                      </a:pPr>
                      <a:r>
                        <a:rPr lang="en-US" altLang="ko-KR" sz="800" b="0" i="0" u="none" strike="noStrike" spc="-20" baseline="0" dirty="0" smtClean="0">
                          <a:solidFill>
                            <a:srgbClr val="000000"/>
                          </a:solidFill>
                          <a:effectLst/>
                          <a:latin typeface="나눔바른고딕" panose="020B0603020101020101" pitchFamily="50" charset="-127"/>
                          <a:ea typeface="나눔바른고딕" panose="020B0603020101020101" pitchFamily="50" charset="-127"/>
                        </a:rPr>
                        <a:t>(</a:t>
                      </a:r>
                      <a:r>
                        <a:rPr lang="ko-KR" altLang="en-US" sz="800" b="0" i="0" u="none" strike="noStrike" spc="-20" baseline="0" dirty="0" smtClean="0">
                          <a:solidFill>
                            <a:srgbClr val="000000"/>
                          </a:solidFill>
                          <a:effectLst/>
                          <a:latin typeface="나눔바른고딕" panose="020B0603020101020101" pitchFamily="50" charset="-127"/>
                          <a:ea typeface="나눔바른고딕" panose="020B0603020101020101" pitchFamily="50" charset="-127"/>
                        </a:rPr>
                        <a:t>외포중학교 교사</a:t>
                      </a:r>
                      <a:r>
                        <a:rPr lang="en-US" altLang="ko-KR" sz="800" b="0" i="0" u="none" strike="noStrike" spc="-20" baseline="0" dirty="0" smtClean="0">
                          <a:solidFill>
                            <a:srgbClr val="000000"/>
                          </a:solidFill>
                          <a:effectLst/>
                          <a:latin typeface="나눔바른고딕" panose="020B0603020101020101" pitchFamily="50" charset="-127"/>
                          <a:ea typeface="나눔바른고딕" panose="020B0603020101020101" pitchFamily="50" charset="-127"/>
                        </a:rPr>
                        <a:t>)</a:t>
                      </a:r>
                    </a:p>
                  </a:txBody>
                  <a:tcPr marL="36000" marR="36000" marT="36000" marB="36000" anchor="ctr"/>
                </a:tc>
                <a:tc>
                  <a:txBody>
                    <a:bodyPr/>
                    <a:lstStyle/>
                    <a:p>
                      <a:pPr marL="63450" indent="0" algn="ctr" fontAlgn="ctr">
                        <a:lnSpc>
                          <a:spcPct val="120000"/>
                        </a:lnSpc>
                        <a:buFontTx/>
                        <a:buNone/>
                      </a:pPr>
                      <a:r>
                        <a:rPr lang="en-US" altLang="ko-KR" sz="1000" b="0" i="0" u="none" strike="noStrike" spc="-20" baseline="0" dirty="0" smtClean="0">
                          <a:solidFill>
                            <a:srgbClr val="000000"/>
                          </a:solidFill>
                          <a:effectLst/>
                          <a:latin typeface="나눔바른고딕" panose="020B0603020101020101" pitchFamily="50" charset="-127"/>
                          <a:ea typeface="나눔바른고딕" panose="020B0603020101020101" pitchFamily="50" charset="-127"/>
                        </a:rPr>
                        <a:t>3H</a:t>
                      </a:r>
                    </a:p>
                  </a:txBody>
                  <a:tcPr marL="36000" marR="36000" marT="36000" marB="3600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000" b="0" i="0" u="none" strike="noStrike" baseline="0" dirty="0" smtClean="0">
                          <a:solidFill>
                            <a:srgbClr val="000000"/>
                          </a:solidFill>
                          <a:effectLst/>
                          <a:latin typeface="나눔바른고딕" panose="020B0603020101020101" pitchFamily="50" charset="-127"/>
                          <a:ea typeface="나눔바른고딕" panose="020B0603020101020101" pitchFamily="50" charset="-127"/>
                        </a:rPr>
                        <a:t>중등</a:t>
                      </a:r>
                      <a:endParaRPr lang="en-US" altLang="ko-KR" sz="1000" b="0" i="0" u="none" strike="noStrike" baseline="0" dirty="0" smtClean="0">
                        <a:solidFill>
                          <a:srgbClr val="000000"/>
                        </a:solidFill>
                        <a:effectLst/>
                        <a:latin typeface="나눔바른고딕" panose="020B0603020101020101" pitchFamily="50" charset="-127"/>
                        <a:ea typeface="나눔바른고딕" panose="020B0603020101020101" pitchFamily="50" charset="-127"/>
                      </a:endParaRPr>
                    </a:p>
                    <a:p>
                      <a:pPr algn="ctr" fontAlgn="ctr"/>
                      <a:r>
                        <a:rPr lang="ko-KR" altLang="en-US" sz="1000" b="0" i="0" u="none" strike="noStrike" baseline="0" dirty="0" smtClean="0">
                          <a:solidFill>
                            <a:srgbClr val="000000"/>
                          </a:solidFill>
                          <a:effectLst/>
                          <a:latin typeface="나눔바른고딕" panose="020B0603020101020101" pitchFamily="50" charset="-127"/>
                          <a:ea typeface="나눔바른고딕" panose="020B0603020101020101" pitchFamily="50" charset="-127"/>
                        </a:rPr>
                        <a:t>교원</a:t>
                      </a:r>
                      <a:endParaRPr lang="en-US" altLang="ko-KR" sz="1000" b="0" i="0" u="none" strike="noStrike" baseline="0" dirty="0" smtClean="0">
                        <a:solidFill>
                          <a:srgbClr val="000000"/>
                        </a:solidFill>
                        <a:effectLst/>
                        <a:latin typeface="나눔바른고딕" panose="020B0603020101020101" pitchFamily="50" charset="-127"/>
                        <a:ea typeface="나눔바른고딕" panose="020B0603020101020101" pitchFamily="50" charset="-127"/>
                      </a:endParaRPr>
                    </a:p>
                    <a:p>
                      <a:pPr algn="ctr" fontAlgn="ctr"/>
                      <a:r>
                        <a:rPr lang="ko-KR" altLang="en-US" sz="1000" b="0" i="0" u="none" strike="noStrike" baseline="0" dirty="0" smtClean="0">
                          <a:solidFill>
                            <a:srgbClr val="000000"/>
                          </a:solidFill>
                          <a:effectLst/>
                          <a:latin typeface="나눔바른고딕" panose="020B0603020101020101" pitchFamily="50" charset="-127"/>
                          <a:ea typeface="나눔바른고딕" panose="020B0603020101020101" pitchFamily="50" charset="-127"/>
                        </a:rPr>
                        <a:t>과정</a:t>
                      </a:r>
                      <a:endParaRPr lang="en-US" altLang="ko-KR" sz="1000" b="0" i="0" u="none" strike="noStrike" baseline="0" dirty="0" smtClean="0">
                        <a:solidFill>
                          <a:srgbClr val="000000"/>
                        </a:solidFill>
                        <a:effectLst/>
                        <a:latin typeface="나눔바른고딕" panose="020B0603020101020101" pitchFamily="50" charset="-127"/>
                        <a:ea typeface="나눔바른고딕" panose="020B0603020101020101" pitchFamily="50" charset="-127"/>
                      </a:endParaRPr>
                    </a:p>
                  </a:txBody>
                  <a:tcPr marL="54000" marR="54000" marT="36000" marB="36000" anchor="ctr"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</a:tr>
              <a:tr h="434604">
                <a:tc vMerge="1">
                  <a:txBody>
                    <a:bodyPr/>
                    <a:lstStyle/>
                    <a:p>
                      <a:pPr marL="0" marR="0" indent="0" algn="ctr" defTabSz="914400" rtl="0" eaLnBrk="1" fontAlgn="ctr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ko-KR" altLang="en-US" sz="1100" b="1" i="0" u="none" strike="noStrike" baseline="0" dirty="0" smtClean="0">
                        <a:solidFill>
                          <a:srgbClr val="000000"/>
                        </a:solidFill>
                        <a:effectLst/>
                        <a:latin typeface="나눔바른고딕" panose="020B0603020101020101" pitchFamily="50" charset="-127"/>
                        <a:ea typeface="나눔바른고딕" panose="020B0603020101020101" pitchFamily="50" charset="-127"/>
                      </a:endParaRPr>
                    </a:p>
                  </a:txBody>
                  <a:tcPr marL="72000" marR="54000" marT="36000" marB="3600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ctr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100" b="1" i="0" u="none" strike="noStrike" baseline="0" dirty="0" smtClean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⑨ </a:t>
                      </a:r>
                      <a:r>
                        <a:rPr lang="ko-KR" altLang="en-US" sz="1100" b="1" i="0" u="none" strike="noStrike" baseline="0" dirty="0" smtClean="0">
                          <a:solidFill>
                            <a:srgbClr val="000000"/>
                          </a:solidFill>
                          <a:effectLst/>
                          <a:latin typeface="나눔바른고딕" panose="020B0603020101020101" pitchFamily="50" charset="-127"/>
                          <a:ea typeface="나눔바른고딕" panose="020B0603020101020101" pitchFamily="50" charset="-127"/>
                        </a:rPr>
                        <a:t>우표 디자인과정</a:t>
                      </a:r>
                      <a:endParaRPr lang="en-US" altLang="ko-KR" sz="1100" b="1" i="0" u="none" strike="noStrike" baseline="0" dirty="0" smtClean="0">
                        <a:solidFill>
                          <a:srgbClr val="000000"/>
                        </a:solidFill>
                        <a:effectLst/>
                        <a:latin typeface="나눔바른고딕" panose="020B0603020101020101" pitchFamily="50" charset="-127"/>
                        <a:ea typeface="나눔바른고딕" panose="020B0603020101020101" pitchFamily="50" charset="-127"/>
                      </a:endParaRPr>
                    </a:p>
                    <a:p>
                      <a:pPr marL="0" marR="0" indent="0" algn="l" defTabSz="914400" rtl="0" eaLnBrk="1" fontAlgn="ctr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100" b="1" i="0" u="none" strike="noStrike" baseline="0" dirty="0" smtClean="0">
                          <a:solidFill>
                            <a:srgbClr val="000000"/>
                          </a:solidFill>
                          <a:effectLst/>
                          <a:latin typeface="나눔바른고딕" panose="020B0603020101020101" pitchFamily="50" charset="-127"/>
                          <a:ea typeface="나눔바른고딕" panose="020B0603020101020101" pitchFamily="50" charset="-127"/>
                        </a:rPr>
                        <a:t>     (</a:t>
                      </a:r>
                      <a:r>
                        <a:rPr lang="ko-KR" altLang="en-US" sz="1100" b="1" i="0" u="none" strike="noStrike" baseline="0" dirty="0" smtClean="0">
                          <a:solidFill>
                            <a:srgbClr val="000000"/>
                          </a:solidFill>
                          <a:effectLst/>
                          <a:latin typeface="나눔바른고딕" panose="020B0603020101020101" pitchFamily="50" charset="-127"/>
                          <a:ea typeface="나눔바른고딕" panose="020B0603020101020101" pitchFamily="50" charset="-127"/>
                        </a:rPr>
                        <a:t>우표디자이너와의 만남</a:t>
                      </a:r>
                      <a:r>
                        <a:rPr lang="en-US" altLang="ko-KR" sz="1100" b="1" i="0" u="none" strike="noStrike" baseline="0" dirty="0" smtClean="0">
                          <a:solidFill>
                            <a:srgbClr val="000000"/>
                          </a:solidFill>
                          <a:effectLst/>
                          <a:latin typeface="나눔바른고딕" panose="020B0603020101020101" pitchFamily="50" charset="-127"/>
                          <a:ea typeface="나눔바른고딕" panose="020B0603020101020101" pitchFamily="50" charset="-127"/>
                        </a:rPr>
                        <a:t>)</a:t>
                      </a:r>
                      <a:endParaRPr lang="ko-KR" altLang="en-US" sz="1100" b="1" i="0" u="none" strike="noStrike" baseline="0" dirty="0" smtClean="0">
                        <a:solidFill>
                          <a:srgbClr val="000000"/>
                        </a:solidFill>
                        <a:effectLst/>
                        <a:latin typeface="나눔바른고딕" panose="020B0603020101020101" pitchFamily="50" charset="-127"/>
                        <a:ea typeface="나눔바른고딕" panose="020B0603020101020101" pitchFamily="50" charset="-127"/>
                      </a:endParaRPr>
                    </a:p>
                  </a:txBody>
                  <a:tcPr marL="72000" marR="54000" marT="36000" marB="36000" anchor="ctr"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99450" indent="-108000" algn="l" fontAlgn="ctr">
                        <a:lnSpc>
                          <a:spcPct val="120000"/>
                        </a:lnSpc>
                        <a:buFont typeface="Arial" panose="020B0604020202020204" pitchFamily="34" charset="0"/>
                        <a:buChar char="•"/>
                      </a:pPr>
                      <a:r>
                        <a:rPr lang="ko-KR" altLang="en-US" sz="1000" b="0" i="0" u="none" strike="noStrike" baseline="0" dirty="0" smtClean="0">
                          <a:solidFill>
                            <a:srgbClr val="000000"/>
                          </a:solidFill>
                          <a:effectLst/>
                          <a:latin typeface="나눔바른고딕" panose="020B0603020101020101" pitchFamily="50" charset="-127"/>
                          <a:ea typeface="나눔바른고딕" panose="020B0603020101020101" pitchFamily="50" charset="-127"/>
                        </a:rPr>
                        <a:t>우표디자인실 소속의 우표디자이너가 전하는 생생한 우표이야기 </a:t>
                      </a:r>
                      <a:endParaRPr lang="en-US" altLang="ko-KR" sz="1000" b="0" i="0" u="none" strike="noStrike" baseline="0" dirty="0" smtClean="0">
                        <a:solidFill>
                          <a:srgbClr val="000000"/>
                        </a:solidFill>
                        <a:effectLst/>
                        <a:latin typeface="나눔바른고딕" panose="020B0603020101020101" pitchFamily="50" charset="-127"/>
                        <a:ea typeface="나눔바른고딕" panose="020B0603020101020101" pitchFamily="50" charset="-127"/>
                      </a:endParaRPr>
                    </a:p>
                    <a:p>
                      <a:pPr marL="99450" indent="-108000" algn="l" fontAlgn="ctr">
                        <a:lnSpc>
                          <a:spcPct val="120000"/>
                        </a:lnSpc>
                        <a:buFont typeface="Arial" panose="020B0604020202020204" pitchFamily="34" charset="0"/>
                        <a:buChar char="•"/>
                      </a:pPr>
                      <a:r>
                        <a:rPr lang="ko-KR" altLang="en-US" sz="1000" b="0" i="0" u="none" strike="noStrike" baseline="0" dirty="0" smtClean="0">
                          <a:solidFill>
                            <a:srgbClr val="000000"/>
                          </a:solidFill>
                          <a:effectLst/>
                          <a:latin typeface="나눔바른고딕" panose="020B0603020101020101" pitchFamily="50" charset="-127"/>
                          <a:ea typeface="나눔바른고딕" panose="020B0603020101020101" pitchFamily="50" charset="-127"/>
                        </a:rPr>
                        <a:t>우표발행심의</a:t>
                      </a:r>
                      <a:r>
                        <a:rPr lang="en-US" altLang="ko-KR" sz="1000" b="0" i="0" u="none" strike="noStrike" baseline="0" dirty="0" smtClean="0">
                          <a:solidFill>
                            <a:srgbClr val="000000"/>
                          </a:solidFill>
                          <a:effectLst/>
                          <a:latin typeface="나눔바른고딕" panose="020B0603020101020101" pitchFamily="50" charset="-127"/>
                          <a:ea typeface="나눔바른고딕" panose="020B0603020101020101" pitchFamily="50" charset="-127"/>
                        </a:rPr>
                        <a:t>, </a:t>
                      </a:r>
                      <a:r>
                        <a:rPr lang="ko-KR" altLang="en-US" sz="1000" b="0" i="0" u="none" strike="noStrike" baseline="0" dirty="0" smtClean="0">
                          <a:solidFill>
                            <a:srgbClr val="000000"/>
                          </a:solidFill>
                          <a:effectLst/>
                          <a:latin typeface="나눔바른고딕" panose="020B0603020101020101" pitchFamily="50" charset="-127"/>
                          <a:ea typeface="나눔바른고딕" panose="020B0603020101020101" pitchFamily="50" charset="-127"/>
                        </a:rPr>
                        <a:t>자료수집</a:t>
                      </a:r>
                      <a:r>
                        <a:rPr lang="en-US" altLang="ko-KR" sz="1000" b="0" i="0" u="none" strike="noStrike" baseline="0" dirty="0" smtClean="0">
                          <a:solidFill>
                            <a:srgbClr val="000000"/>
                          </a:solidFill>
                          <a:effectLst/>
                          <a:latin typeface="나눔바른고딕" panose="020B0603020101020101" pitchFamily="50" charset="-127"/>
                          <a:ea typeface="나눔바른고딕" panose="020B0603020101020101" pitchFamily="50" charset="-127"/>
                        </a:rPr>
                        <a:t>, </a:t>
                      </a:r>
                      <a:r>
                        <a:rPr lang="ko-KR" altLang="en-US" sz="1000" b="0" i="0" u="none" strike="noStrike" baseline="0" dirty="0" smtClean="0">
                          <a:solidFill>
                            <a:srgbClr val="000000"/>
                          </a:solidFill>
                          <a:effectLst/>
                          <a:latin typeface="나눔바른고딕" panose="020B0603020101020101" pitchFamily="50" charset="-127"/>
                          <a:ea typeface="나눔바른고딕" panose="020B0603020101020101" pitchFamily="50" charset="-127"/>
                        </a:rPr>
                        <a:t>스케치 및 채색</a:t>
                      </a:r>
                      <a:r>
                        <a:rPr lang="en-US" altLang="ko-KR" sz="1000" b="0" i="0" u="none" strike="noStrike" baseline="0" dirty="0" smtClean="0">
                          <a:solidFill>
                            <a:srgbClr val="000000"/>
                          </a:solidFill>
                          <a:effectLst/>
                          <a:latin typeface="나눔바른고딕" panose="020B0603020101020101" pitchFamily="50" charset="-127"/>
                          <a:ea typeface="나눔바른고딕" panose="020B0603020101020101" pitchFamily="50" charset="-127"/>
                        </a:rPr>
                        <a:t>, </a:t>
                      </a:r>
                      <a:r>
                        <a:rPr lang="ko-KR" altLang="en-US" sz="1000" b="0" i="0" u="none" strike="noStrike" baseline="0" dirty="0" smtClean="0">
                          <a:solidFill>
                            <a:srgbClr val="000000"/>
                          </a:solidFill>
                          <a:effectLst/>
                          <a:latin typeface="나눔바른고딕" panose="020B0603020101020101" pitchFamily="50" charset="-127"/>
                          <a:ea typeface="나눔바른고딕" panose="020B0603020101020101" pitchFamily="50" charset="-127"/>
                        </a:rPr>
                        <a:t>인쇄 등 우표디자인 과정 소개</a:t>
                      </a:r>
                      <a:endParaRPr lang="en-US" altLang="ko-KR" sz="1000" b="0" i="0" u="none" strike="noStrike" baseline="0" dirty="0" smtClean="0">
                        <a:solidFill>
                          <a:srgbClr val="000000"/>
                        </a:solidFill>
                        <a:effectLst/>
                        <a:latin typeface="나눔바른고딕" panose="020B0603020101020101" pitchFamily="50" charset="-127"/>
                        <a:ea typeface="나눔바른고딕" panose="020B0603020101020101" pitchFamily="50" charset="-127"/>
                      </a:endParaRPr>
                    </a:p>
                  </a:txBody>
                  <a:tcPr marL="36000" marR="36000" marT="36000" marB="3600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000" b="0" i="0" u="none" strike="noStrike" baseline="0" dirty="0" smtClean="0">
                          <a:solidFill>
                            <a:srgbClr val="000000"/>
                          </a:solidFill>
                          <a:effectLst/>
                          <a:latin typeface="나눔바른고딕" panose="020B0603020101020101" pitchFamily="50" charset="-127"/>
                          <a:ea typeface="나눔바른고딕" panose="020B0603020101020101" pitchFamily="50" charset="-127"/>
                        </a:rPr>
                        <a:t>강의</a:t>
                      </a:r>
                      <a:endParaRPr lang="en-US" altLang="ko-KR" sz="1000" b="0" i="0" u="none" strike="noStrike" baseline="0" dirty="0" smtClean="0">
                        <a:solidFill>
                          <a:srgbClr val="000000"/>
                        </a:solidFill>
                        <a:effectLst/>
                        <a:latin typeface="나눔바른고딕" panose="020B0603020101020101" pitchFamily="50" charset="-127"/>
                        <a:ea typeface="나눔바른고딕" panose="020B0603020101020101" pitchFamily="50" charset="-127"/>
                      </a:endParaRPr>
                    </a:p>
                  </a:txBody>
                  <a:tcPr marL="54000" marR="54000" marT="36000" marB="36000" anchor="ctr"/>
                </a:tc>
                <a:tc>
                  <a:txBody>
                    <a:bodyPr/>
                    <a:lstStyle/>
                    <a:p>
                      <a:pPr marL="63450" indent="0" algn="ctr" fontAlgn="ctr">
                        <a:lnSpc>
                          <a:spcPct val="120000"/>
                        </a:lnSpc>
                        <a:buFontTx/>
                        <a:buNone/>
                      </a:pPr>
                      <a:r>
                        <a:rPr lang="ko-KR" altLang="en-US" sz="1000" b="0" i="0" u="none" strike="noStrike" spc="-20" baseline="0" dirty="0" smtClean="0">
                          <a:solidFill>
                            <a:srgbClr val="000000"/>
                          </a:solidFill>
                          <a:effectLst/>
                          <a:latin typeface="나눔바른고딕" panose="020B0603020101020101" pitchFamily="50" charset="-127"/>
                          <a:ea typeface="나눔바른고딕" panose="020B0603020101020101" pitchFamily="50" charset="-127"/>
                        </a:rPr>
                        <a:t>김소정</a:t>
                      </a:r>
                      <a:endParaRPr lang="en-US" altLang="ko-KR" sz="1000" b="0" i="0" u="none" strike="noStrike" spc="-20" baseline="0" dirty="0" smtClean="0">
                        <a:solidFill>
                          <a:srgbClr val="000000"/>
                        </a:solidFill>
                        <a:effectLst/>
                        <a:latin typeface="나눔바른고딕" panose="020B0603020101020101" pitchFamily="50" charset="-127"/>
                        <a:ea typeface="나눔바른고딕" panose="020B0603020101020101" pitchFamily="50" charset="-127"/>
                      </a:endParaRPr>
                    </a:p>
                    <a:p>
                      <a:pPr marL="63450" indent="0" algn="ctr" fontAlgn="ctr">
                        <a:lnSpc>
                          <a:spcPct val="120000"/>
                        </a:lnSpc>
                        <a:buFontTx/>
                        <a:buNone/>
                      </a:pPr>
                      <a:r>
                        <a:rPr lang="en-US" altLang="ko-KR" sz="800" b="0" i="0" u="none" strike="noStrike" spc="-20" baseline="0" dirty="0" smtClean="0">
                          <a:solidFill>
                            <a:srgbClr val="000000"/>
                          </a:solidFill>
                          <a:effectLst/>
                          <a:latin typeface="나눔바른고딕" panose="020B0603020101020101" pitchFamily="50" charset="-127"/>
                          <a:ea typeface="나눔바른고딕" panose="020B0603020101020101" pitchFamily="50" charset="-127"/>
                        </a:rPr>
                        <a:t>(</a:t>
                      </a:r>
                      <a:r>
                        <a:rPr lang="ko-KR" altLang="en-US" sz="800" b="0" i="0" u="none" strike="noStrike" spc="-20" baseline="0" dirty="0" smtClean="0">
                          <a:solidFill>
                            <a:srgbClr val="000000"/>
                          </a:solidFill>
                          <a:effectLst/>
                          <a:latin typeface="나눔바른고딕" panose="020B0603020101020101" pitchFamily="50" charset="-127"/>
                          <a:ea typeface="나눔바른고딕" panose="020B0603020101020101" pitchFamily="50" charset="-127"/>
                        </a:rPr>
                        <a:t>우본 </a:t>
                      </a:r>
                      <a:r>
                        <a:rPr lang="en-US" altLang="ko-KR" sz="800" b="0" i="0" u="none" strike="noStrike" spc="-20" baseline="0" dirty="0" smtClean="0">
                          <a:solidFill>
                            <a:srgbClr val="000000"/>
                          </a:solidFill>
                          <a:effectLst/>
                          <a:latin typeface="나눔바른고딕" panose="020B0603020101020101" pitchFamily="50" charset="-127"/>
                          <a:ea typeface="나눔바른고딕" panose="020B0603020101020101" pitchFamily="50" charset="-127"/>
                        </a:rPr>
                        <a:t>)</a:t>
                      </a:r>
                    </a:p>
                  </a:txBody>
                  <a:tcPr marL="36000" marR="36000" marT="36000" marB="36000" anchor="ctr"/>
                </a:tc>
                <a:tc>
                  <a:txBody>
                    <a:bodyPr/>
                    <a:lstStyle/>
                    <a:p>
                      <a:pPr marL="63450" indent="0" algn="ctr" fontAlgn="ctr">
                        <a:lnSpc>
                          <a:spcPct val="120000"/>
                        </a:lnSpc>
                        <a:buFontTx/>
                        <a:buNone/>
                      </a:pPr>
                      <a:r>
                        <a:rPr lang="en-US" altLang="ko-KR" sz="1000" b="0" i="0" u="none" strike="noStrike" spc="-20" baseline="0" dirty="0" smtClean="0">
                          <a:solidFill>
                            <a:srgbClr val="000000"/>
                          </a:solidFill>
                          <a:effectLst/>
                          <a:latin typeface="나눔바른고딕" panose="020B0603020101020101" pitchFamily="50" charset="-127"/>
                          <a:ea typeface="나눔바른고딕" panose="020B0603020101020101" pitchFamily="50" charset="-127"/>
                        </a:rPr>
                        <a:t>2H</a:t>
                      </a:r>
                    </a:p>
                  </a:txBody>
                  <a:tcPr marL="36000" marR="36000" marT="36000" marB="3600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000" b="0" i="0" u="none" strike="noStrike" baseline="0" dirty="0" smtClean="0">
                          <a:solidFill>
                            <a:srgbClr val="000000"/>
                          </a:solidFill>
                          <a:effectLst/>
                          <a:latin typeface="나눔바른고딕" panose="020B0603020101020101" pitchFamily="50" charset="-127"/>
                          <a:ea typeface="나눔바른고딕" panose="020B0603020101020101" pitchFamily="50" charset="-127"/>
                        </a:rPr>
                        <a:t>공통</a:t>
                      </a:r>
                      <a:endParaRPr lang="en-US" altLang="ko-KR" sz="1000" b="0" i="0" u="none" strike="noStrike" baseline="0" dirty="0" smtClean="0">
                        <a:solidFill>
                          <a:srgbClr val="000000"/>
                        </a:solidFill>
                        <a:effectLst/>
                        <a:latin typeface="나눔바른고딕" panose="020B0603020101020101" pitchFamily="50" charset="-127"/>
                        <a:ea typeface="나눔바른고딕" panose="020B0603020101020101" pitchFamily="50" charset="-127"/>
                      </a:endParaRPr>
                    </a:p>
                    <a:p>
                      <a:pPr algn="ctr" fontAlgn="ctr"/>
                      <a:r>
                        <a:rPr lang="ko-KR" altLang="en-US" sz="1000" b="0" i="0" u="none" strike="noStrike" baseline="0" dirty="0" smtClean="0">
                          <a:solidFill>
                            <a:srgbClr val="000000"/>
                          </a:solidFill>
                          <a:effectLst/>
                          <a:latin typeface="나눔바른고딕" panose="020B0603020101020101" pitchFamily="50" charset="-127"/>
                          <a:ea typeface="나눔바른고딕" panose="020B0603020101020101" pitchFamily="50" charset="-127"/>
                        </a:rPr>
                        <a:t>과정</a:t>
                      </a:r>
                      <a:endParaRPr lang="en-US" altLang="ko-KR" sz="1000" b="0" i="0" u="none" strike="noStrike" baseline="0" dirty="0" smtClean="0">
                        <a:solidFill>
                          <a:srgbClr val="000000"/>
                        </a:solidFill>
                        <a:effectLst/>
                        <a:latin typeface="나눔바른고딕" panose="020B0603020101020101" pitchFamily="50" charset="-127"/>
                        <a:ea typeface="나눔바른고딕" panose="020B0603020101020101" pitchFamily="50" charset="-127"/>
                      </a:endParaRPr>
                    </a:p>
                  </a:txBody>
                  <a:tcPr marL="54000" marR="54000" marT="36000" marB="36000" anchor="ctr"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="" xmlns:p14="http://schemas.microsoft.com/office/powerpoint/2010/main" val="366806974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그림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03709" y="3828054"/>
            <a:ext cx="4196916" cy="2477584"/>
          </a:xfrm>
          <a:prstGeom prst="rect">
            <a:avLst/>
          </a:prstGeom>
          <a:ln>
            <a:solidFill>
              <a:schemeClr val="tx1"/>
            </a:solidFill>
          </a:ln>
        </p:spPr>
      </p:pic>
      <p:sp>
        <p:nvSpPr>
          <p:cNvPr id="14" name="제목 13"/>
          <p:cNvSpPr>
            <a:spLocks noGrp="1"/>
          </p:cNvSpPr>
          <p:nvPr>
            <p:ph type="title"/>
          </p:nvPr>
        </p:nvSpPr>
        <p:spPr>
          <a:xfrm>
            <a:off x="272480" y="116632"/>
            <a:ext cx="5148572" cy="441427"/>
          </a:xfrm>
        </p:spPr>
        <p:txBody>
          <a:bodyPr/>
          <a:lstStyle/>
          <a:p>
            <a:pPr>
              <a:tabLst>
                <a:tab pos="625475" algn="l"/>
              </a:tabLst>
            </a:pPr>
            <a:r>
              <a:rPr lang="ko-KR" altLang="en-US" dirty="0" err="1" smtClean="0">
                <a:solidFill>
                  <a:schemeClr val="tx1"/>
                </a:solidFill>
                <a:latin typeface="다음_Regular" panose="02000603060000000000" pitchFamily="2" charset="-127"/>
                <a:ea typeface="다음_Regular" panose="02000603060000000000" pitchFamily="2" charset="-127"/>
              </a:rPr>
              <a:t>자유학기제에</a:t>
            </a:r>
            <a:r>
              <a:rPr lang="ko-KR" altLang="en-US" dirty="0" smtClean="0">
                <a:solidFill>
                  <a:schemeClr val="tx1"/>
                </a:solidFill>
                <a:latin typeface="다음_Regular" panose="02000603060000000000" pitchFamily="2" charset="-127"/>
                <a:ea typeface="다음_Regular" panose="02000603060000000000" pitchFamily="2" charset="-127"/>
              </a:rPr>
              <a:t> 최적화된 인성교육프로그램</a:t>
            </a:r>
            <a:endParaRPr lang="ko-KR" altLang="en-US" sz="1600" dirty="0">
              <a:solidFill>
                <a:schemeClr val="tx1"/>
              </a:solidFill>
              <a:latin typeface="다음_Regular" panose="02000603060000000000" pitchFamily="2" charset="-127"/>
              <a:ea typeface="다음_Regular" panose="02000603060000000000" pitchFamily="2" charset="-127"/>
            </a:endParaRPr>
          </a:p>
        </p:txBody>
      </p:sp>
      <p:sp>
        <p:nvSpPr>
          <p:cNvPr id="2" name="슬라이드 번호 개체 틀 1"/>
          <p:cNvSpPr>
            <a:spLocks noGrp="1"/>
          </p:cNvSpPr>
          <p:nvPr>
            <p:ph type="sldNum" sz="quarter" idx="12"/>
          </p:nvPr>
        </p:nvSpPr>
        <p:spPr>
          <a:xfrm>
            <a:off x="3838575" y="6622666"/>
            <a:ext cx="2228850" cy="226714"/>
          </a:xfrm>
        </p:spPr>
        <p:txBody>
          <a:bodyPr/>
          <a:lstStyle/>
          <a:p>
            <a:fld id="{411C68A0-3FD8-444B-A332-41AF8F0BCCC2}" type="slidenum">
              <a:rPr lang="ko-KR" altLang="en-US" smtClean="0">
                <a:latin typeface="+mn-ea"/>
              </a:rPr>
              <a:pPr/>
              <a:t>5</a:t>
            </a:fld>
            <a:endParaRPr lang="ko-KR" altLang="en-US" dirty="0">
              <a:latin typeface="+mn-ea"/>
            </a:endParaRPr>
          </a:p>
        </p:txBody>
      </p:sp>
      <p:sp>
        <p:nvSpPr>
          <p:cNvPr id="10" name="TextBox 61"/>
          <p:cNvSpPr txBox="1"/>
          <p:nvPr/>
        </p:nvSpPr>
        <p:spPr>
          <a:xfrm>
            <a:off x="569608" y="1356718"/>
            <a:ext cx="9059720" cy="184665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ko-KR"/>
            </a:defPPr>
            <a:lvl1pPr marL="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180975" marR="0" lvl="0" indent="-180975" defTabSz="914400" rtl="0" eaLnBrk="1" fontAlgn="auto" latinLnBrk="1" hangingPunct="1">
              <a:lnSpc>
                <a:spcPct val="100000"/>
              </a:lnSpc>
              <a:spcBef>
                <a:spcPts val="600"/>
              </a:spcBef>
              <a:spcAft>
                <a:spcPts val="600"/>
              </a:spcAft>
              <a:buClrTx/>
              <a:buSzTx/>
              <a:buFont typeface="Arial" panose="020B0604020202020204" pitchFamily="34" charset="0"/>
              <a:buChar char="•"/>
              <a:tabLst>
                <a:tab pos="180975" algn="l"/>
              </a:tabLst>
              <a:defRPr/>
            </a:pPr>
            <a:r>
              <a:rPr kumimoji="0" lang="en-US" altLang="ko-KR" sz="1200" b="0" i="0" u="none" strike="noStrike" kern="1200" cap="none" spc="0" normalizeH="0" baseline="0" noProof="0" dirty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+mn-ea"/>
              </a:rPr>
              <a:t>1884</a:t>
            </a:r>
            <a:r>
              <a:rPr kumimoji="0" lang="ko-KR" altLang="en-US" sz="1200" b="0" i="0" u="none" strike="noStrike" kern="1200" cap="none" spc="0" normalizeH="0" baseline="0" noProof="0" dirty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+mn-ea"/>
              </a:rPr>
              <a:t>년부터 현재까지 발행된 약 </a:t>
            </a:r>
            <a:r>
              <a:rPr kumimoji="0" lang="en-US" altLang="ko-KR" sz="1200" b="0" i="0" u="none" strike="noStrike" kern="1200" cap="none" spc="0" normalizeH="0" baseline="0" noProof="0" dirty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+mn-ea"/>
              </a:rPr>
              <a:t>5,700</a:t>
            </a:r>
            <a:r>
              <a:rPr kumimoji="0" lang="ko-KR" altLang="en-US" sz="1200" b="1" i="0" u="none" strike="noStrike" kern="1200" cap="none" spc="0" normalizeH="0" baseline="0" noProof="0" dirty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+mn-ea"/>
              </a:rPr>
              <a:t>여종의 국내 우표 중 교육에 적합한 약 </a:t>
            </a:r>
            <a:r>
              <a:rPr lang="en-US" altLang="ko-KR" sz="1200" b="1" noProof="0" dirty="0">
                <a:solidFill>
                  <a:sysClr val="windowText" lastClr="000000"/>
                </a:solidFill>
                <a:latin typeface="+mn-ea"/>
              </a:rPr>
              <a:t>8</a:t>
            </a:r>
            <a:r>
              <a:rPr kumimoji="0" lang="en-US" altLang="ko-KR" sz="1200" b="1" i="0" u="none" strike="noStrike" kern="1200" cap="none" spc="0" normalizeH="0" baseline="0" noProof="0" dirty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+mn-ea"/>
              </a:rPr>
              <a:t>00</a:t>
            </a:r>
            <a:r>
              <a:rPr kumimoji="0" lang="ko-KR" altLang="en-US" sz="1200" b="1" i="0" u="none" strike="noStrike" kern="1200" cap="none" spc="0" normalizeH="0" baseline="0" noProof="0" dirty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+mn-ea"/>
              </a:rPr>
              <a:t>여종의 우표를 선별하여 교육</a:t>
            </a:r>
            <a:r>
              <a:rPr lang="ko-KR" altLang="en-US" sz="1200" b="1" dirty="0" err="1" smtClean="0">
                <a:solidFill>
                  <a:sysClr val="windowText" lastClr="000000"/>
                </a:solidFill>
                <a:latin typeface="+mn-ea"/>
              </a:rPr>
              <a:t>콘텐츠로</a:t>
            </a:r>
            <a:r>
              <a:rPr lang="ko-KR" altLang="en-US" sz="1200" b="1" dirty="0" smtClean="0">
                <a:solidFill>
                  <a:sysClr val="windowText" lastClr="000000"/>
                </a:solidFill>
                <a:latin typeface="+mn-ea"/>
              </a:rPr>
              <a:t> 활용함으로써</a:t>
            </a:r>
            <a:r>
              <a:rPr kumimoji="0" lang="ko-KR" altLang="en-US" sz="1200" b="1" i="0" u="none" strike="noStrike" kern="1200" cap="none" spc="0" normalizeH="0" baseline="0" noProof="0" dirty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+mn-ea"/>
              </a:rPr>
              <a:t> 학생들의 관심과 흥미를 제고</a:t>
            </a:r>
            <a:r>
              <a:rPr kumimoji="0" lang="ko-KR" altLang="en-US" sz="1200" b="0" i="0" u="none" strike="noStrike" kern="1200" cap="none" spc="0" normalizeH="0" baseline="0" noProof="0" dirty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+mn-ea"/>
              </a:rPr>
              <a:t>함</a:t>
            </a:r>
            <a:endParaRPr lang="en-US" altLang="ko-KR" sz="1200" dirty="0" smtClean="0">
              <a:solidFill>
                <a:sysClr val="windowText" lastClr="000000"/>
              </a:solidFill>
              <a:latin typeface="+mn-ea"/>
            </a:endParaRPr>
          </a:p>
          <a:p>
            <a:pPr marL="180975" indent="-180975"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Char char="•"/>
              <a:tabLst>
                <a:tab pos="180975" algn="l"/>
              </a:tabLst>
              <a:defRPr/>
            </a:pPr>
            <a:r>
              <a:rPr lang="ko-KR" altLang="en-US" sz="1200" dirty="0" smtClean="0">
                <a:solidFill>
                  <a:sysClr val="windowText" lastClr="000000"/>
                </a:solidFill>
                <a:latin typeface="+mn-ea"/>
              </a:rPr>
              <a:t>특정 </a:t>
            </a:r>
            <a:r>
              <a:rPr lang="ko-KR" altLang="en-US" sz="1200" dirty="0">
                <a:solidFill>
                  <a:sysClr val="windowText" lastClr="000000"/>
                </a:solidFill>
                <a:latin typeface="+mn-ea"/>
              </a:rPr>
              <a:t>덕목의 </a:t>
            </a:r>
            <a:r>
              <a:rPr lang="ko-KR" altLang="en-US" sz="1200" dirty="0" smtClean="0">
                <a:solidFill>
                  <a:sysClr val="windowText" lastClr="000000"/>
                </a:solidFill>
                <a:latin typeface="+mn-ea"/>
              </a:rPr>
              <a:t>지식습득에 초점을 둔 </a:t>
            </a:r>
            <a:r>
              <a:rPr lang="ko-KR" altLang="en-US" sz="1200" dirty="0">
                <a:solidFill>
                  <a:sysClr val="windowText" lastClr="000000"/>
                </a:solidFill>
                <a:latin typeface="+mn-ea"/>
              </a:rPr>
              <a:t>기존의 인성교육을 탈피하여 </a:t>
            </a:r>
            <a:r>
              <a:rPr lang="ko-KR" altLang="en-US" sz="1200" dirty="0" smtClean="0">
                <a:solidFill>
                  <a:sysClr val="windowText" lastClr="000000"/>
                </a:solidFill>
                <a:latin typeface="+mn-ea"/>
              </a:rPr>
              <a:t>나</a:t>
            </a:r>
            <a:r>
              <a:rPr lang="en-US" altLang="ko-KR" sz="1200" dirty="0">
                <a:solidFill>
                  <a:sysClr val="windowText" lastClr="000000"/>
                </a:solidFill>
                <a:latin typeface="+mn-ea"/>
              </a:rPr>
              <a:t>, </a:t>
            </a:r>
            <a:r>
              <a:rPr lang="ko-KR" altLang="en-US" sz="1200" dirty="0">
                <a:solidFill>
                  <a:sysClr val="windowText" lastClr="000000"/>
                </a:solidFill>
                <a:latin typeface="+mn-ea"/>
              </a:rPr>
              <a:t>이웃</a:t>
            </a:r>
            <a:r>
              <a:rPr lang="en-US" altLang="ko-KR" sz="1200" dirty="0">
                <a:solidFill>
                  <a:sysClr val="windowText" lastClr="000000"/>
                </a:solidFill>
                <a:latin typeface="+mn-ea"/>
              </a:rPr>
              <a:t>, </a:t>
            </a:r>
            <a:r>
              <a:rPr lang="ko-KR" altLang="en-US" sz="1200" dirty="0" smtClean="0">
                <a:solidFill>
                  <a:sysClr val="windowText" lastClr="000000"/>
                </a:solidFill>
                <a:latin typeface="+mn-ea"/>
              </a:rPr>
              <a:t>자연</a:t>
            </a:r>
            <a:r>
              <a:rPr lang="en-US" altLang="ko-KR" sz="1200" dirty="0">
                <a:solidFill>
                  <a:sysClr val="windowText" lastClr="000000"/>
                </a:solidFill>
                <a:latin typeface="+mn-ea"/>
              </a:rPr>
              <a:t>, </a:t>
            </a:r>
            <a:r>
              <a:rPr lang="ko-KR" altLang="en-US" sz="1200" dirty="0">
                <a:solidFill>
                  <a:sysClr val="windowText" lastClr="000000"/>
                </a:solidFill>
                <a:latin typeface="+mn-ea"/>
              </a:rPr>
              <a:t>존재</a:t>
            </a:r>
            <a:r>
              <a:rPr lang="en-US" altLang="ko-KR" sz="1200" dirty="0">
                <a:solidFill>
                  <a:sysClr val="windowText" lastClr="000000"/>
                </a:solidFill>
                <a:latin typeface="+mn-ea"/>
              </a:rPr>
              <a:t>, </a:t>
            </a:r>
            <a:r>
              <a:rPr lang="ko-KR" altLang="en-US" sz="1200" dirty="0">
                <a:solidFill>
                  <a:sysClr val="windowText" lastClr="000000"/>
                </a:solidFill>
                <a:latin typeface="+mn-ea"/>
              </a:rPr>
              <a:t>역사 등 </a:t>
            </a:r>
            <a:r>
              <a:rPr lang="ko-KR" altLang="en-US" sz="1200" b="1" dirty="0">
                <a:solidFill>
                  <a:sysClr val="windowText" lastClr="000000"/>
                </a:solidFill>
                <a:latin typeface="+mn-ea"/>
              </a:rPr>
              <a:t>우리의 생활과 밀접하게 관련된 </a:t>
            </a:r>
            <a:r>
              <a:rPr lang="en-US" altLang="ko-KR" sz="1200" b="1" dirty="0">
                <a:solidFill>
                  <a:sysClr val="windowText" lastClr="000000"/>
                </a:solidFill>
                <a:latin typeface="+mn-ea"/>
              </a:rPr>
              <a:t>5</a:t>
            </a:r>
            <a:r>
              <a:rPr lang="ko-KR" altLang="en-US" sz="1200" b="1" dirty="0">
                <a:solidFill>
                  <a:sysClr val="windowText" lastClr="000000"/>
                </a:solidFill>
                <a:latin typeface="+mn-ea"/>
              </a:rPr>
              <a:t>가지 주제를 선정하여 인성을 자연스럽게 내재화</a:t>
            </a:r>
            <a:r>
              <a:rPr lang="ko-KR" altLang="en-US" sz="1200" dirty="0">
                <a:solidFill>
                  <a:sysClr val="windowText" lastClr="000000"/>
                </a:solidFill>
                <a:latin typeface="+mn-ea"/>
              </a:rPr>
              <a:t>할 수 있도록 교육과정을 </a:t>
            </a:r>
            <a:r>
              <a:rPr lang="ko-KR" altLang="en-US" sz="1200" dirty="0" smtClean="0">
                <a:solidFill>
                  <a:sysClr val="windowText" lastClr="000000"/>
                </a:solidFill>
                <a:latin typeface="+mn-ea"/>
              </a:rPr>
              <a:t>설계함</a:t>
            </a:r>
            <a:endParaRPr lang="en-US" altLang="ko-KR" sz="1200" dirty="0" smtClean="0">
              <a:solidFill>
                <a:sysClr val="windowText" lastClr="000000"/>
              </a:solidFill>
              <a:latin typeface="+mn-ea"/>
            </a:endParaRPr>
          </a:p>
          <a:p>
            <a:pPr marL="180975" indent="-180975"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Char char="•"/>
              <a:tabLst>
                <a:tab pos="180975" algn="l"/>
              </a:tabLst>
              <a:defRPr/>
            </a:pPr>
            <a:r>
              <a:rPr lang="ko-KR" altLang="en-US" sz="1200" b="1" dirty="0" smtClean="0">
                <a:solidFill>
                  <a:sysClr val="windowText" lastClr="000000"/>
                </a:solidFill>
                <a:latin typeface="+mn-ea"/>
              </a:rPr>
              <a:t>우표를 활용한 창의적인 교육프로그램을 통해 학생들이 자기주도적으로 자신의 적성에 맞는 자기계발 및 인성을 함양</a:t>
            </a:r>
            <a:r>
              <a:rPr lang="ko-KR" altLang="en-US" sz="1200" dirty="0" smtClean="0">
                <a:solidFill>
                  <a:sysClr val="windowText" lastClr="000000"/>
                </a:solidFill>
                <a:latin typeface="+mn-ea"/>
              </a:rPr>
              <a:t>할 수 있도록 돕고</a:t>
            </a:r>
            <a:r>
              <a:rPr lang="en-US" altLang="ko-KR" sz="1200" dirty="0" smtClean="0">
                <a:solidFill>
                  <a:sysClr val="windowText" lastClr="000000"/>
                </a:solidFill>
                <a:latin typeface="+mn-ea"/>
              </a:rPr>
              <a:t>, </a:t>
            </a:r>
            <a:r>
              <a:rPr lang="ko-KR" altLang="en-US" sz="1200" dirty="0" smtClean="0">
                <a:solidFill>
                  <a:sysClr val="windowText" lastClr="000000"/>
                </a:solidFill>
                <a:latin typeface="+mn-ea"/>
              </a:rPr>
              <a:t>참여활동과 협동학습을 통해 행복한 학교생활을 구축할 수 있도록 기여함</a:t>
            </a:r>
            <a:endParaRPr lang="en-US" altLang="ko-KR" sz="1200" dirty="0" smtClean="0">
              <a:solidFill>
                <a:sysClr val="windowText" lastClr="000000"/>
              </a:solidFill>
              <a:latin typeface="+mn-ea"/>
            </a:endParaRPr>
          </a:p>
          <a:p>
            <a:pPr marL="180975" indent="-180975"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Char char="•"/>
              <a:tabLst>
                <a:tab pos="180975" algn="l"/>
              </a:tabLst>
              <a:defRPr/>
            </a:pPr>
            <a:r>
              <a:rPr lang="ko-KR" altLang="en-US" sz="1200" dirty="0">
                <a:solidFill>
                  <a:sysClr val="windowText" lastClr="000000"/>
                </a:solidFill>
                <a:latin typeface="+mn-ea"/>
              </a:rPr>
              <a:t>전국의 </a:t>
            </a:r>
            <a:r>
              <a:rPr lang="ko-KR" altLang="en-US" sz="1200" b="1" dirty="0">
                <a:solidFill>
                  <a:sysClr val="windowText" lastClr="000000"/>
                </a:solidFill>
                <a:latin typeface="+mn-ea"/>
              </a:rPr>
              <a:t>우체국 네트워크를 활용</a:t>
            </a:r>
            <a:r>
              <a:rPr lang="en-US" altLang="ko-KR" sz="1200" b="1" dirty="0">
                <a:solidFill>
                  <a:sysClr val="windowText" lastClr="000000"/>
                </a:solidFill>
                <a:latin typeface="+mn-ea"/>
              </a:rPr>
              <a:t>,</a:t>
            </a:r>
            <a:r>
              <a:rPr lang="ko-KR" altLang="en-US" sz="1200" b="1" dirty="0">
                <a:solidFill>
                  <a:sysClr val="windowText" lastClr="000000"/>
                </a:solidFill>
                <a:latin typeface="+mn-ea"/>
              </a:rPr>
              <a:t> </a:t>
            </a:r>
            <a:r>
              <a:rPr lang="ko-KR" altLang="en-US" sz="1200" b="1" dirty="0" err="1">
                <a:solidFill>
                  <a:sysClr val="windowText" lastClr="000000"/>
                </a:solidFill>
                <a:latin typeface="+mn-ea"/>
              </a:rPr>
              <a:t>학교우취반의</a:t>
            </a:r>
            <a:r>
              <a:rPr lang="ko-KR" altLang="en-US" sz="1200" b="1" dirty="0">
                <a:solidFill>
                  <a:sysClr val="windowText" lastClr="000000"/>
                </a:solidFill>
                <a:latin typeface="+mn-ea"/>
              </a:rPr>
              <a:t> 우표자료 및 </a:t>
            </a:r>
            <a:r>
              <a:rPr lang="ko-KR" altLang="en-US" sz="1200" b="1" dirty="0" err="1">
                <a:solidFill>
                  <a:sysClr val="windowText" lastClr="000000"/>
                </a:solidFill>
                <a:latin typeface="+mn-ea"/>
              </a:rPr>
              <a:t>교보재를</a:t>
            </a:r>
            <a:r>
              <a:rPr lang="ko-KR" altLang="en-US" sz="1200" b="1" dirty="0">
                <a:solidFill>
                  <a:sysClr val="windowText" lastClr="000000"/>
                </a:solidFill>
                <a:latin typeface="+mn-ea"/>
              </a:rPr>
              <a:t> 제공</a:t>
            </a:r>
            <a:r>
              <a:rPr lang="ko-KR" altLang="en-US" sz="1200" dirty="0">
                <a:solidFill>
                  <a:sysClr val="windowText" lastClr="000000"/>
                </a:solidFill>
                <a:latin typeface="+mn-ea"/>
              </a:rPr>
              <a:t>하여 교육이 원활하게 진행될 수 있도록 지원함    </a:t>
            </a:r>
          </a:p>
        </p:txBody>
      </p:sp>
      <p:sp>
        <p:nvSpPr>
          <p:cNvPr id="3" name="Rectangle 2"/>
          <p:cNvSpPr>
            <a:spLocks noChangeArrowheads="1"/>
          </p:cNvSpPr>
          <p:nvPr/>
        </p:nvSpPr>
        <p:spPr bwMode="auto">
          <a:xfrm>
            <a:off x="408662" y="2796467"/>
            <a:ext cx="2142087" cy="23089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sp>
        <p:nvSpPr>
          <p:cNvPr id="28" name="직사각형 27"/>
          <p:cNvSpPr/>
          <p:nvPr/>
        </p:nvSpPr>
        <p:spPr>
          <a:xfrm>
            <a:off x="645808" y="3615728"/>
            <a:ext cx="8987142" cy="2766022"/>
          </a:xfrm>
          <a:prstGeom prst="rect">
            <a:avLst/>
          </a:prstGeom>
          <a:noFill/>
          <a:ln w="6350" cap="flat" cmpd="sng" algn="ctr">
            <a:solidFill>
              <a:sysClr val="windowText" lastClr="000000">
                <a:lumMod val="50000"/>
                <a:lumOff val="50000"/>
              </a:sysClr>
            </a:solidFill>
            <a:prstDash val="solid"/>
          </a:ln>
          <a:effectLst/>
        </p:spPr>
        <p:txBody>
          <a:bodyPr rtlCol="0" anchor="ctr"/>
          <a:lstStyle>
            <a:defPPr>
              <a:defRPr lang="ko-KR"/>
            </a:defPPr>
            <a:lvl1pPr marL="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ctr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ko-KR" altLang="en-US" sz="1800" b="0" i="0" u="none" strike="noStrike" kern="1200" cap="none" spc="0" normalizeH="0" baseline="0" noProof="0">
              <a:ln>
                <a:noFill/>
              </a:ln>
              <a:solidFill>
                <a:sysClr val="window" lastClr="FFFFFF"/>
              </a:solidFill>
              <a:effectLst/>
              <a:uLnTx/>
              <a:uFillTx/>
              <a:latin typeface="+mn-ea"/>
            </a:endParaRPr>
          </a:p>
        </p:txBody>
      </p:sp>
      <p:sp>
        <p:nvSpPr>
          <p:cNvPr id="29" name="TextBox 80"/>
          <p:cNvSpPr txBox="1"/>
          <p:nvPr/>
        </p:nvSpPr>
        <p:spPr>
          <a:xfrm>
            <a:off x="4157861" y="3452678"/>
            <a:ext cx="2252190" cy="288000"/>
          </a:xfrm>
          <a:prstGeom prst="rect">
            <a:avLst/>
          </a:prstGeom>
          <a:solidFill>
            <a:sysClr val="window" lastClr="FFFFFF"/>
          </a:solidFill>
          <a:ln>
            <a:solidFill>
              <a:sysClr val="windowText" lastClr="000000">
                <a:lumMod val="50000"/>
                <a:lumOff val="50000"/>
              </a:sysClr>
            </a:solidFill>
          </a:ln>
        </p:spPr>
        <p:txBody>
          <a:bodyPr wrap="square" rtlCol="0" anchor="ctr">
            <a:noAutofit/>
          </a:bodyPr>
          <a:lstStyle>
            <a:defPPr>
              <a:defRPr lang="ko-KR"/>
            </a:defPPr>
            <a:lvl1pPr marL="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>
              <a:defRPr/>
            </a:pPr>
            <a:r>
              <a:rPr lang="ko-KR" altLang="en-US" sz="1200" b="1" dirty="0" smtClean="0">
                <a:solidFill>
                  <a:prstClr val="black"/>
                </a:solidFill>
                <a:latin typeface="나눔바른고딕" pitchFamily="50" charset="-127"/>
                <a:ea typeface="나눔바른고딕" pitchFamily="50" charset="-127"/>
              </a:rPr>
              <a:t>우표 주제별 연계</a:t>
            </a:r>
            <a:r>
              <a:rPr lang="en-US" altLang="ko-KR" sz="1200" b="1" dirty="0" smtClean="0">
                <a:solidFill>
                  <a:prstClr val="black"/>
                </a:solidFill>
                <a:latin typeface="나눔바른고딕" pitchFamily="50" charset="-127"/>
                <a:ea typeface="나눔바른고딕" pitchFamily="50" charset="-127"/>
              </a:rPr>
              <a:t>(</a:t>
            </a:r>
            <a:r>
              <a:rPr lang="ko-KR" altLang="en-US" sz="1200" b="1" dirty="0" smtClean="0">
                <a:solidFill>
                  <a:prstClr val="black"/>
                </a:solidFill>
                <a:latin typeface="나눔바른고딕" pitchFamily="50" charset="-127"/>
                <a:ea typeface="나눔바른고딕" pitchFamily="50" charset="-127"/>
              </a:rPr>
              <a:t>예시</a:t>
            </a:r>
            <a:r>
              <a:rPr lang="en-US" altLang="ko-KR" sz="1200" b="1" dirty="0" smtClean="0">
                <a:solidFill>
                  <a:prstClr val="black"/>
                </a:solidFill>
                <a:latin typeface="나눔바른고딕" pitchFamily="50" charset="-127"/>
                <a:ea typeface="나눔바른고딕" pitchFamily="50" charset="-127"/>
              </a:rPr>
              <a:t>)</a:t>
            </a:r>
            <a:endParaRPr kumimoji="0" lang="ko-KR" altLang="en-US" sz="1200" b="1" i="0" u="none" strike="noStrike" kern="1200" cap="none" spc="0" normalizeH="0" baseline="0" noProof="0" dirty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+mn-ea"/>
            </a:endParaRPr>
          </a:p>
        </p:txBody>
      </p:sp>
      <p:sp>
        <p:nvSpPr>
          <p:cNvPr id="5" name="Rectangle 2"/>
          <p:cNvSpPr>
            <a:spLocks noChangeArrowheads="1"/>
          </p:cNvSpPr>
          <p:nvPr/>
        </p:nvSpPr>
        <p:spPr bwMode="auto">
          <a:xfrm>
            <a:off x="7054694" y="3394075"/>
            <a:ext cx="6868202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pic>
        <p:nvPicPr>
          <p:cNvPr id="1025" name="_x127760592" descr="EMB000002ec0210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24661" y="3851275"/>
            <a:ext cx="4140536" cy="2454363"/>
          </a:xfrm>
          <a:prstGeom prst="rect">
            <a:avLst/>
          </a:prstGeom>
          <a:noFill/>
          <a:ln>
            <a:solidFill>
              <a:schemeClr val="tx1"/>
            </a:solidFill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cxnSp>
        <p:nvCxnSpPr>
          <p:cNvPr id="12" name="직선 연결선 11"/>
          <p:cNvCxnSpPr/>
          <p:nvPr/>
        </p:nvCxnSpPr>
        <p:spPr>
          <a:xfrm>
            <a:off x="3128174" y="1099153"/>
            <a:ext cx="6501154" cy="8264"/>
          </a:xfrm>
          <a:prstGeom prst="line">
            <a:avLst/>
          </a:prstGeom>
          <a:ln w="19050"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3" name="Text Box 25"/>
          <p:cNvSpPr txBox="1">
            <a:spLocks noChangeArrowheads="1"/>
          </p:cNvSpPr>
          <p:nvPr/>
        </p:nvSpPr>
        <p:spPr bwMode="auto">
          <a:xfrm>
            <a:off x="645808" y="895038"/>
            <a:ext cx="4104955" cy="350853"/>
          </a:xfrm>
          <a:prstGeom prst="rect">
            <a:avLst/>
          </a:prstGeom>
          <a:solidFill>
            <a:schemeClr val="bg1"/>
          </a:solidFill>
          <a:ln w="9525">
            <a:noFill/>
            <a:miter lim="800000"/>
            <a:headEnd/>
            <a:tailEnd/>
          </a:ln>
        </p:spPr>
        <p:txBody>
          <a:bodyPr wrap="square" lIns="91429" tIns="45714" rIns="91429" bIns="45714">
            <a:spAutoFit/>
          </a:bodyPr>
          <a:lstStyle>
            <a:defPPr>
              <a:defRPr lang="ko-KR"/>
            </a:defPPr>
            <a:lvl1pPr marL="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20000"/>
              </a:lnSpc>
            </a:pPr>
            <a:r>
              <a:rPr lang="ko-KR" altLang="en-US" sz="1400" b="1" i="1" dirty="0" smtClean="0">
                <a:solidFill>
                  <a:srgbClr val="1F497D">
                    <a:lumMod val="60000"/>
                    <a:lumOff val="40000"/>
                  </a:srgbClr>
                </a:solidFill>
                <a:latin typeface="+mn-ea"/>
                <a:cs typeface="Arial" charset="0"/>
              </a:rPr>
              <a:t>우표문화교육의 특징</a:t>
            </a:r>
            <a:endParaRPr lang="ko-KR" altLang="en-US" sz="1400" b="1" i="1" dirty="0">
              <a:solidFill>
                <a:srgbClr val="1F497D">
                  <a:lumMod val="60000"/>
                  <a:lumOff val="40000"/>
                </a:srgbClr>
              </a:solidFill>
              <a:latin typeface="+mn-ea"/>
              <a:cs typeface="Arial" charset="0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214685627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제목 13"/>
          <p:cNvSpPr>
            <a:spLocks noGrp="1"/>
          </p:cNvSpPr>
          <p:nvPr>
            <p:ph type="title"/>
          </p:nvPr>
        </p:nvSpPr>
        <p:spPr>
          <a:xfrm>
            <a:off x="272480" y="116632"/>
            <a:ext cx="4787961" cy="441427"/>
          </a:xfrm>
        </p:spPr>
        <p:txBody>
          <a:bodyPr/>
          <a:lstStyle/>
          <a:p>
            <a:pPr>
              <a:tabLst>
                <a:tab pos="625475" algn="l"/>
              </a:tabLst>
            </a:pPr>
            <a:r>
              <a:rPr lang="ko-KR" altLang="en-US" dirty="0" smtClean="0">
                <a:solidFill>
                  <a:schemeClr val="tx1"/>
                </a:solidFill>
                <a:latin typeface="다음_Regular" panose="02000603060000000000" pitchFamily="2" charset="-127"/>
                <a:ea typeface="다음_Regular" panose="02000603060000000000" pitchFamily="2" charset="-127"/>
              </a:rPr>
              <a:t>우표문화 교육 콘텐츠 모듈</a:t>
            </a:r>
            <a:endParaRPr lang="ko-KR" altLang="en-US" dirty="0">
              <a:solidFill>
                <a:schemeClr val="tx1"/>
              </a:solidFill>
              <a:latin typeface="다음_Regular" panose="02000603060000000000" pitchFamily="2" charset="-127"/>
              <a:ea typeface="다음_Regular" panose="02000603060000000000" pitchFamily="2" charset="-127"/>
            </a:endParaRPr>
          </a:p>
        </p:txBody>
      </p:sp>
      <p:sp>
        <p:nvSpPr>
          <p:cNvPr id="2" name="슬라이드 번호 개체 틀 1"/>
          <p:cNvSpPr>
            <a:spLocks noGrp="1"/>
          </p:cNvSpPr>
          <p:nvPr>
            <p:ph type="sldNum" sz="quarter" idx="12"/>
          </p:nvPr>
        </p:nvSpPr>
        <p:spPr>
          <a:xfrm>
            <a:off x="3838575" y="6622666"/>
            <a:ext cx="2228850" cy="226714"/>
          </a:xfrm>
        </p:spPr>
        <p:txBody>
          <a:bodyPr/>
          <a:lstStyle/>
          <a:p>
            <a:fld id="{411C68A0-3FD8-444B-A332-41AF8F0BCCC2}" type="slidenum">
              <a:rPr lang="ko-KR" altLang="en-US" smtClean="0">
                <a:latin typeface="+mn-ea"/>
              </a:rPr>
              <a:pPr/>
              <a:t>6</a:t>
            </a:fld>
            <a:endParaRPr lang="ko-KR" altLang="en-US" dirty="0">
              <a:latin typeface="+mn-ea"/>
            </a:endParaRPr>
          </a:p>
        </p:txBody>
      </p:sp>
      <p:graphicFrame>
        <p:nvGraphicFramePr>
          <p:cNvPr id="5" name="표 4"/>
          <p:cNvGraphicFramePr>
            <a:graphicFrameLocks noGrp="1"/>
          </p:cNvGraphicFramePr>
          <p:nvPr>
            <p:extLst>
              <p:ext uri="{D42A27DB-BD31-4B8C-83A1-F6EECF244321}">
                <p14:modId xmlns="" xmlns:p14="http://schemas.microsoft.com/office/powerpoint/2010/main" val="2098461212"/>
              </p:ext>
            </p:extLst>
          </p:nvPr>
        </p:nvGraphicFramePr>
        <p:xfrm>
          <a:off x="272477" y="1671214"/>
          <a:ext cx="9360481" cy="4320858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576067"/>
                <a:gridCol w="1464069"/>
                <a:gridCol w="1464069"/>
                <a:gridCol w="1464069"/>
                <a:gridCol w="1464069"/>
                <a:gridCol w="1464069"/>
                <a:gridCol w="1464069"/>
              </a:tblGrid>
              <a:tr h="353319">
                <a:tc gridSpan="7">
                  <a:txBody>
                    <a:bodyPr/>
                    <a:lstStyle/>
                    <a:p>
                      <a:pPr marL="0" marR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100" dirty="0" err="1" smtClean="0"/>
                        <a:t>우표교육콘텐츠</a:t>
                      </a:r>
                      <a:r>
                        <a:rPr lang="ko-KR" altLang="en-US" sz="1100" dirty="0" smtClean="0"/>
                        <a:t> </a:t>
                      </a:r>
                    </a:p>
                  </a:txBody>
                  <a:tcPr marL="99060" marR="99060" marT="45715" marB="45715" anchor="ctr">
                    <a:lnL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2060"/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 latinLnBrk="1"/>
                      <a:endParaRPr lang="ko-KR" altLang="en-US" sz="1200" dirty="0">
                        <a:solidFill>
                          <a:schemeClr val="tx1"/>
                        </a:solidFill>
                        <a:latin typeface="가는각진제목체" pitchFamily="18" charset="-127"/>
                        <a:ea typeface="가는각진제목체" pitchFamily="18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</a:tr>
              <a:tr h="789789">
                <a:tc>
                  <a:txBody>
                    <a:bodyPr/>
                    <a:lstStyle/>
                    <a:p>
                      <a:pPr algn="r" latinLnBrk="1"/>
                      <a:r>
                        <a:rPr lang="ko-KR" altLang="en-US" sz="800" b="1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주제별</a:t>
                      </a:r>
                      <a:endParaRPr lang="en-US" altLang="ko-KR" sz="800" b="1" dirty="0" smtClean="0">
                        <a:solidFill>
                          <a:schemeClr val="tx1"/>
                        </a:solidFill>
                        <a:latin typeface="+mn-ea"/>
                        <a:ea typeface="+mn-ea"/>
                      </a:endParaRPr>
                    </a:p>
                    <a:p>
                      <a:pPr algn="ctr" latinLnBrk="1"/>
                      <a:endParaRPr lang="en-US" altLang="ko-KR" sz="800" b="1" dirty="0" smtClean="0">
                        <a:solidFill>
                          <a:schemeClr val="tx1"/>
                        </a:solidFill>
                        <a:latin typeface="+mn-ea"/>
                        <a:ea typeface="+mn-ea"/>
                      </a:endParaRPr>
                    </a:p>
                    <a:p>
                      <a:pPr algn="ctr" latinLnBrk="1"/>
                      <a:endParaRPr lang="en-US" altLang="ko-KR" sz="800" b="1" dirty="0" smtClean="0">
                        <a:solidFill>
                          <a:schemeClr val="tx1"/>
                        </a:solidFill>
                        <a:latin typeface="+mn-ea"/>
                        <a:ea typeface="+mn-ea"/>
                      </a:endParaRPr>
                    </a:p>
                    <a:p>
                      <a:pPr algn="l" latinLnBrk="1"/>
                      <a:r>
                        <a:rPr lang="ko-KR" altLang="en-US" sz="800" b="1" dirty="0" err="1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대상별</a:t>
                      </a:r>
                      <a:endParaRPr lang="en-US" altLang="ko-KR" sz="800" b="1" dirty="0" smtClean="0">
                        <a:solidFill>
                          <a:schemeClr val="tx1"/>
                        </a:solidFill>
                        <a:latin typeface="+mn-ea"/>
                        <a:ea typeface="+mn-ea"/>
                      </a:endParaRPr>
                    </a:p>
                  </a:txBody>
                  <a:tcPr marL="36000" marR="36000" marT="45715" marB="45715"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lToBr>
                    <a:solidFill>
                      <a:srgbClr val="DCE6F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800" b="1" spc="0" baseline="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나</a:t>
                      </a:r>
                      <a:endParaRPr lang="en-US" altLang="ko-KR" sz="800" b="1" spc="0" baseline="0" dirty="0" smtClean="0">
                        <a:solidFill>
                          <a:schemeClr val="tx1"/>
                        </a:solidFill>
                        <a:latin typeface="+mn-ea"/>
                        <a:ea typeface="+mn-ea"/>
                      </a:endParaRPr>
                    </a:p>
                  </a:txBody>
                  <a:tcPr marL="36000" marR="36000" marT="45715" marB="45715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CE6F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800" b="1" spc="0" baseline="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이웃</a:t>
                      </a:r>
                      <a:endParaRPr lang="en-US" altLang="ko-KR" sz="800" b="1" spc="0" baseline="0" dirty="0" smtClean="0">
                        <a:solidFill>
                          <a:schemeClr val="tx1"/>
                        </a:solidFill>
                        <a:latin typeface="+mn-ea"/>
                        <a:ea typeface="+mn-ea"/>
                      </a:endParaRPr>
                    </a:p>
                  </a:txBody>
                  <a:tcPr marL="36000" marR="36000" marT="45715" marB="45715"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CE6F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800" b="1" spc="0" baseline="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자연</a:t>
                      </a:r>
                      <a:endParaRPr lang="en-US" altLang="ko-KR" sz="800" b="1" spc="0" baseline="0" dirty="0" smtClean="0">
                        <a:solidFill>
                          <a:schemeClr val="tx1"/>
                        </a:solidFill>
                        <a:latin typeface="+mn-ea"/>
                        <a:ea typeface="+mn-ea"/>
                      </a:endParaRPr>
                    </a:p>
                  </a:txBody>
                  <a:tcPr marL="36000" marR="36000" marT="45715" marB="45715"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CE6F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800" b="1" spc="0" baseline="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존재</a:t>
                      </a:r>
                      <a:endParaRPr lang="en-US" altLang="ko-KR" sz="800" b="1" spc="0" baseline="0" dirty="0" smtClean="0">
                        <a:solidFill>
                          <a:schemeClr val="tx1"/>
                        </a:solidFill>
                        <a:latin typeface="+mn-ea"/>
                        <a:ea typeface="+mn-ea"/>
                      </a:endParaRPr>
                    </a:p>
                  </a:txBody>
                  <a:tcPr marL="36000" marR="36000" marT="45715" marB="45715"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CE6F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800" b="1" spc="0" baseline="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역사</a:t>
                      </a:r>
                      <a:endParaRPr lang="en-US" altLang="ko-KR" sz="800" b="1" spc="0" baseline="0" dirty="0" smtClean="0">
                        <a:solidFill>
                          <a:schemeClr val="tx1"/>
                        </a:solidFill>
                        <a:latin typeface="+mn-ea"/>
                        <a:ea typeface="+mn-ea"/>
                      </a:endParaRPr>
                    </a:p>
                  </a:txBody>
                  <a:tcPr marL="36000" marR="36000" marT="45715" marB="45715"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CE6F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800" b="1" spc="0" baseline="0" dirty="0" err="1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우취</a:t>
                      </a:r>
                      <a:r>
                        <a:rPr lang="ko-KR" altLang="en-US" sz="800" b="1" spc="0" baseline="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 교육</a:t>
                      </a:r>
                      <a:endParaRPr lang="en-US" altLang="ko-KR" sz="800" b="1" spc="0" baseline="0" dirty="0" smtClean="0">
                        <a:solidFill>
                          <a:schemeClr val="tx1"/>
                        </a:solidFill>
                        <a:latin typeface="+mn-ea"/>
                        <a:ea typeface="+mn-ea"/>
                      </a:endParaRPr>
                    </a:p>
                  </a:txBody>
                  <a:tcPr marL="36000" marR="36000" marT="45715" marB="45715"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CE6F2"/>
                    </a:solidFill>
                  </a:tcPr>
                </a:tc>
              </a:tr>
              <a:tr h="1588875">
                <a:tc>
                  <a:txBody>
                    <a:bodyPr/>
                    <a:lstStyle/>
                    <a:p>
                      <a:pPr algn="ctr">
                        <a:defRPr/>
                      </a:pPr>
                      <a:r>
                        <a:rPr lang="ko-KR" altLang="en-US" sz="1000" b="1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중등</a:t>
                      </a:r>
                      <a:endParaRPr lang="en-US" altLang="ko-KR" sz="1000" b="1" dirty="0" smtClean="0">
                        <a:solidFill>
                          <a:schemeClr val="tx1"/>
                        </a:solidFill>
                        <a:latin typeface="+mn-ea"/>
                        <a:ea typeface="+mn-ea"/>
                      </a:endParaRPr>
                    </a:p>
                    <a:p>
                      <a:pPr algn="ctr">
                        <a:defRPr/>
                      </a:pPr>
                      <a:r>
                        <a:rPr lang="en-US" altLang="ko-KR" sz="1000" b="1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(M)</a:t>
                      </a:r>
                    </a:p>
                  </a:txBody>
                  <a:tcPr marL="36000" marR="36000" marT="45715" marB="45715"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endParaRPr lang="ko-KR" altLang="en-US" sz="800" dirty="0">
                        <a:solidFill>
                          <a:schemeClr val="tx1"/>
                        </a:solidFill>
                        <a:latin typeface="+mn-ea"/>
                        <a:ea typeface="+mn-ea"/>
                      </a:endParaRPr>
                    </a:p>
                  </a:txBody>
                  <a:tcPr marL="36000" marR="36000" marT="45715" marB="45715"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endParaRPr lang="ko-KR" altLang="en-US" sz="800" dirty="0">
                        <a:solidFill>
                          <a:schemeClr val="tx1"/>
                        </a:solidFill>
                        <a:latin typeface="+mn-ea"/>
                        <a:ea typeface="+mn-ea"/>
                      </a:endParaRPr>
                    </a:p>
                  </a:txBody>
                  <a:tcPr marL="36000" marR="36000" marT="45715" marB="45715"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pattFill prst="pct20">
                      <a:fgClr>
                        <a:schemeClr val="accent1"/>
                      </a:fgClr>
                      <a:bgClr>
                        <a:schemeClr val="bg1"/>
                      </a:bgClr>
                    </a:patt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endParaRPr lang="ko-KR" altLang="en-US" sz="800" dirty="0">
                        <a:solidFill>
                          <a:schemeClr val="tx1"/>
                        </a:solidFill>
                        <a:latin typeface="+mn-ea"/>
                        <a:ea typeface="+mn-ea"/>
                      </a:endParaRPr>
                    </a:p>
                  </a:txBody>
                  <a:tcPr marL="36000" marR="36000" marT="45715" marB="45715"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endParaRPr lang="ko-KR" altLang="en-US" sz="800" dirty="0">
                        <a:solidFill>
                          <a:schemeClr val="tx1"/>
                        </a:solidFill>
                        <a:latin typeface="+mn-ea"/>
                        <a:ea typeface="+mn-ea"/>
                      </a:endParaRPr>
                    </a:p>
                  </a:txBody>
                  <a:tcPr marL="36000" marR="36000" marT="45715" marB="45715"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endParaRPr lang="ko-KR" altLang="en-US" sz="800" dirty="0">
                        <a:solidFill>
                          <a:schemeClr val="tx1"/>
                        </a:solidFill>
                        <a:latin typeface="+mn-ea"/>
                        <a:ea typeface="+mn-ea"/>
                      </a:endParaRPr>
                    </a:p>
                  </a:txBody>
                  <a:tcPr marL="36000" marR="36000" marT="45715" marB="45715"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endParaRPr lang="ko-KR" altLang="en-US" sz="800" dirty="0">
                        <a:solidFill>
                          <a:schemeClr val="tx1"/>
                        </a:solidFill>
                        <a:latin typeface="+mn-ea"/>
                        <a:ea typeface="+mn-ea"/>
                      </a:endParaRPr>
                    </a:p>
                  </a:txBody>
                  <a:tcPr marL="36000" marR="36000" marT="45715" marB="45715"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1588875">
                <a:tc>
                  <a:txBody>
                    <a:bodyPr/>
                    <a:lstStyle/>
                    <a:p>
                      <a:pPr algn="ctr">
                        <a:defRPr/>
                      </a:pPr>
                      <a:r>
                        <a:rPr lang="en-US" altLang="ko-KR" sz="1000" b="1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   </a:t>
                      </a:r>
                    </a:p>
                  </a:txBody>
                  <a:tcPr marL="36000" marR="36000" marT="45715" marB="45715"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endParaRPr lang="ko-KR" altLang="en-US" sz="800" dirty="0">
                        <a:solidFill>
                          <a:schemeClr val="tx1"/>
                        </a:solidFill>
                        <a:latin typeface="+mn-ea"/>
                        <a:ea typeface="+mn-ea"/>
                      </a:endParaRPr>
                    </a:p>
                  </a:txBody>
                  <a:tcPr marL="36000" marR="36000" marT="45715" marB="45715"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endParaRPr lang="ko-KR" altLang="en-US" sz="800" dirty="0">
                        <a:solidFill>
                          <a:schemeClr val="tx1"/>
                        </a:solidFill>
                        <a:latin typeface="+mn-ea"/>
                        <a:ea typeface="+mn-ea"/>
                      </a:endParaRPr>
                    </a:p>
                  </a:txBody>
                  <a:tcPr marL="36000" marR="36000" marT="45715" marB="45715"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endParaRPr lang="ko-KR" altLang="en-US" sz="800" dirty="0">
                        <a:solidFill>
                          <a:schemeClr val="tx1"/>
                        </a:solidFill>
                        <a:latin typeface="+mn-ea"/>
                        <a:ea typeface="+mn-ea"/>
                      </a:endParaRPr>
                    </a:p>
                  </a:txBody>
                  <a:tcPr marL="36000" marR="36000" marT="45715" marB="45715"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endParaRPr lang="ko-KR" altLang="en-US" sz="800" dirty="0">
                        <a:solidFill>
                          <a:schemeClr val="tx1"/>
                        </a:solidFill>
                        <a:latin typeface="+mn-ea"/>
                        <a:ea typeface="+mn-ea"/>
                      </a:endParaRPr>
                    </a:p>
                  </a:txBody>
                  <a:tcPr marL="36000" marR="36000" marT="45715" marB="45715"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endParaRPr lang="ko-KR" altLang="en-US" sz="800" dirty="0">
                        <a:solidFill>
                          <a:schemeClr val="tx1"/>
                        </a:solidFill>
                        <a:latin typeface="+mn-ea"/>
                        <a:ea typeface="+mn-ea"/>
                      </a:endParaRPr>
                    </a:p>
                  </a:txBody>
                  <a:tcPr marL="36000" marR="36000" marT="45715" marB="45715"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endParaRPr lang="ko-KR" altLang="en-US" sz="700" b="1" kern="1200" dirty="0">
                        <a:solidFill>
                          <a:prstClr val="black"/>
                        </a:solidFill>
                        <a:latin typeface="+mn-ea"/>
                        <a:ea typeface="+mn-ea"/>
                        <a:cs typeface="+mn-cs"/>
                      </a:endParaRPr>
                    </a:p>
                  </a:txBody>
                  <a:tcPr marL="36000" marR="36000" marT="45715" marB="45715"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</a:tbl>
          </a:graphicData>
        </a:graphic>
      </p:graphicFrame>
      <p:grpSp>
        <p:nvGrpSpPr>
          <p:cNvPr id="11" name="그룹 10"/>
          <p:cNvGrpSpPr/>
          <p:nvPr/>
        </p:nvGrpSpPr>
        <p:grpSpPr>
          <a:xfrm>
            <a:off x="6645187" y="1232814"/>
            <a:ext cx="2987763" cy="359569"/>
            <a:chOff x="6645187" y="1232814"/>
            <a:chExt cx="2987763" cy="359569"/>
          </a:xfrm>
        </p:grpSpPr>
        <p:sp>
          <p:nvSpPr>
            <p:cNvPr id="12" name="직사각형 11"/>
            <p:cNvSpPr/>
            <p:nvPr/>
          </p:nvSpPr>
          <p:spPr>
            <a:xfrm>
              <a:off x="6645187" y="1232814"/>
              <a:ext cx="2987763" cy="359569"/>
            </a:xfrm>
            <a:prstGeom prst="rect">
              <a:avLst/>
            </a:prstGeom>
            <a:noFill/>
            <a:ln w="9525">
              <a:solidFill>
                <a:schemeClr val="bg1">
                  <a:lumMod val="6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kumimoji="0" lang="ko-KR" altLang="en-US" sz="600" dirty="0">
                <a:latin typeface="나눔바른고딕" panose="020B0603020101020101" pitchFamily="50" charset="-127"/>
                <a:ea typeface="나눔바른고딕" panose="020B0603020101020101" pitchFamily="50" charset="-127"/>
              </a:endParaRPr>
            </a:p>
          </p:txBody>
        </p:sp>
        <p:sp>
          <p:nvSpPr>
            <p:cNvPr id="13" name="모서리가 둥근 직사각형 12"/>
            <p:cNvSpPr/>
            <p:nvPr/>
          </p:nvSpPr>
          <p:spPr>
            <a:xfrm>
              <a:off x="6820086" y="1304764"/>
              <a:ext cx="577074" cy="234206"/>
            </a:xfrm>
            <a:prstGeom prst="roundRect">
              <a:avLst/>
            </a:prstGeom>
            <a:solidFill>
              <a:srgbClr val="FFC000"/>
            </a:solidFill>
            <a:ln w="12700">
              <a:solidFill>
                <a:srgbClr val="C00000"/>
              </a:solidFill>
              <a:miter lim="800000"/>
              <a:headEnd/>
              <a:tailEnd/>
            </a:ln>
            <a:effectLst/>
          </p:spPr>
          <p:txBody>
            <a:bodyPr lIns="0" tIns="0" rIns="0" bIns="0" anchor="ctr"/>
            <a:lstStyle>
              <a:defPPr>
                <a:defRPr lang="ko-KR"/>
              </a:defPPr>
              <a:lvl1pPr marL="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 eaLnBrk="0" fontAlgn="base" hangingPunct="0">
                <a:spcBef>
                  <a:spcPct val="50000"/>
                </a:spcBef>
                <a:spcAft>
                  <a:spcPct val="0"/>
                </a:spcAft>
                <a:defRPr/>
              </a:pPr>
              <a:r>
                <a:rPr kumimoji="1" lang="ko-KR" altLang="en-US" sz="700" b="1" dirty="0" smtClean="0">
                  <a:solidFill>
                    <a:prstClr val="black"/>
                  </a:solidFill>
                  <a:latin typeface="+mn-ea"/>
                </a:rPr>
                <a:t>프로젝트수업</a:t>
              </a:r>
            </a:p>
          </p:txBody>
        </p:sp>
        <p:sp>
          <p:nvSpPr>
            <p:cNvPr id="16" name="모서리가 둥근 직사각형 15"/>
            <p:cNvSpPr/>
            <p:nvPr/>
          </p:nvSpPr>
          <p:spPr>
            <a:xfrm>
              <a:off x="8950933" y="1304764"/>
              <a:ext cx="577074" cy="234206"/>
            </a:xfrm>
            <a:prstGeom prst="roundRect">
              <a:avLst/>
            </a:prstGeom>
            <a:solidFill>
              <a:srgbClr val="92D050"/>
            </a:solidFill>
            <a:ln w="12700" cap="flat" cmpd="sng" algn="ctr">
              <a:solidFill>
                <a:srgbClr val="00B050"/>
              </a:solidFill>
              <a:prstDash val="lgDash"/>
            </a:ln>
            <a:effectLst/>
          </p:spPr>
          <p:txBody>
            <a:bodyPr lIns="18000" tIns="18000" rIns="18000" bIns="18000" anchor="ctr"/>
            <a:lstStyle/>
            <a:p>
              <a:pPr algn="ctr"/>
              <a:r>
                <a:rPr lang="ko-KR" altLang="en-US" sz="700" b="1" dirty="0" smtClean="0">
                  <a:solidFill>
                    <a:prstClr val="black"/>
                  </a:solidFill>
                  <a:latin typeface="+mn-ea"/>
                </a:rPr>
                <a:t>토의</a:t>
              </a:r>
              <a:r>
                <a:rPr lang="en-US" altLang="ko-KR" sz="700" b="1" dirty="0" smtClean="0">
                  <a:solidFill>
                    <a:prstClr val="black"/>
                  </a:solidFill>
                  <a:latin typeface="+mn-ea"/>
                </a:rPr>
                <a:t>/ </a:t>
              </a:r>
              <a:r>
                <a:rPr lang="ko-KR" altLang="en-US" sz="700" b="1" dirty="0" smtClean="0">
                  <a:solidFill>
                    <a:prstClr val="black"/>
                  </a:solidFill>
                  <a:latin typeface="+mn-ea"/>
                </a:rPr>
                <a:t>토론</a:t>
              </a:r>
              <a:endParaRPr lang="en-US" altLang="ko-KR" sz="700" b="1" dirty="0" smtClean="0">
                <a:solidFill>
                  <a:prstClr val="black"/>
                </a:solidFill>
                <a:latin typeface="+mn-ea"/>
              </a:endParaRPr>
            </a:p>
            <a:p>
              <a:pPr algn="ctr"/>
              <a:r>
                <a:rPr lang="ko-KR" altLang="en-US" sz="700" b="1" dirty="0" smtClean="0">
                  <a:solidFill>
                    <a:prstClr val="black"/>
                  </a:solidFill>
                  <a:latin typeface="+mn-ea"/>
                </a:rPr>
                <a:t>협동수업</a:t>
              </a:r>
              <a:endParaRPr lang="ko-KR" altLang="en-US" sz="700" b="1" dirty="0">
                <a:solidFill>
                  <a:prstClr val="black"/>
                </a:solidFill>
                <a:latin typeface="+mn-ea"/>
              </a:endParaRPr>
            </a:p>
          </p:txBody>
        </p:sp>
        <p:sp>
          <p:nvSpPr>
            <p:cNvPr id="19" name="모서리가 둥근 직사각형 18"/>
            <p:cNvSpPr/>
            <p:nvPr/>
          </p:nvSpPr>
          <p:spPr>
            <a:xfrm>
              <a:off x="8240650" y="1304764"/>
              <a:ext cx="577074" cy="234206"/>
            </a:xfrm>
            <a:prstGeom prst="roundRect">
              <a:avLst/>
            </a:prstGeom>
            <a:solidFill>
              <a:srgbClr val="FFFF00"/>
            </a:solidFill>
            <a:ln w="12700" cap="flat" cmpd="sng" algn="ctr">
              <a:solidFill>
                <a:srgbClr val="EEECE1">
                  <a:lumMod val="50000"/>
                </a:srgbClr>
              </a:solidFill>
              <a:prstDash val="sysDot"/>
            </a:ln>
            <a:effectLst/>
          </p:spPr>
          <p:txBody>
            <a:bodyPr lIns="36000" rIns="36000" anchor="ctr"/>
            <a:lstStyle>
              <a:defPPr>
                <a:defRPr lang="ko-KR"/>
              </a:defPPr>
              <a:lvl1pPr marL="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>
                <a:defRPr/>
              </a:pPr>
              <a:r>
                <a:rPr lang="ko-KR" altLang="en-US" sz="700" b="1" dirty="0" smtClean="0">
                  <a:solidFill>
                    <a:prstClr val="black"/>
                  </a:solidFill>
                  <a:latin typeface="+mn-ea"/>
                </a:rPr>
                <a:t>체험활동</a:t>
              </a:r>
              <a:endParaRPr lang="en-US" altLang="ko-KR" sz="700" b="1" dirty="0" smtClean="0">
                <a:solidFill>
                  <a:prstClr val="black"/>
                </a:solidFill>
                <a:latin typeface="+mn-ea"/>
              </a:endParaRPr>
            </a:p>
          </p:txBody>
        </p:sp>
        <p:sp>
          <p:nvSpPr>
            <p:cNvPr id="20" name="모서리가 둥근 직사각형 19"/>
            <p:cNvSpPr/>
            <p:nvPr/>
          </p:nvSpPr>
          <p:spPr>
            <a:xfrm>
              <a:off x="7530368" y="1304764"/>
              <a:ext cx="577074" cy="234206"/>
            </a:xfrm>
            <a:prstGeom prst="roundRect">
              <a:avLst/>
            </a:prstGeom>
            <a:solidFill>
              <a:srgbClr val="C1D6FF"/>
            </a:solidFill>
            <a:ln w="12700">
              <a:solidFill>
                <a:srgbClr val="71A0FF"/>
              </a:solidFill>
              <a:prstDash val="sysDash"/>
              <a:miter lim="800000"/>
              <a:headEnd/>
              <a:tailEnd/>
            </a:ln>
            <a:effectLst/>
          </p:spPr>
          <p:txBody>
            <a:bodyPr lIns="0" tIns="0" rIns="0" bIns="0" anchor="ctr"/>
            <a:lstStyle>
              <a:defPPr>
                <a:defRPr lang="ko-KR"/>
              </a:defPPr>
              <a:lvl1pPr marL="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 eaLnBrk="0" fontAlgn="base" hangingPunct="0">
                <a:spcBef>
                  <a:spcPct val="50000"/>
                </a:spcBef>
                <a:spcAft>
                  <a:spcPct val="0"/>
                </a:spcAft>
                <a:defRPr/>
              </a:pPr>
              <a:r>
                <a:rPr kumimoji="1" lang="ko-KR" altLang="en-US" sz="700" b="1" dirty="0" smtClean="0">
                  <a:solidFill>
                    <a:prstClr val="black"/>
                  </a:solidFill>
                  <a:latin typeface="+mn-ea"/>
                </a:rPr>
                <a:t>교육과정 협업</a:t>
              </a:r>
            </a:p>
          </p:txBody>
        </p:sp>
      </p:grpSp>
      <p:sp>
        <p:nvSpPr>
          <p:cNvPr id="89" name="직사각형 88"/>
          <p:cNvSpPr/>
          <p:nvPr/>
        </p:nvSpPr>
        <p:spPr bwMode="auto">
          <a:xfrm>
            <a:off x="914850" y="4489252"/>
            <a:ext cx="335412" cy="1437480"/>
          </a:xfrm>
          <a:prstGeom prst="rect">
            <a:avLst/>
          </a:prstGeom>
          <a:solidFill>
            <a:srgbClr val="FFC000"/>
          </a:solidFill>
          <a:ln w="12700">
            <a:solidFill>
              <a:srgbClr val="C00000"/>
            </a:solidFill>
            <a:miter lim="800000"/>
            <a:headEnd/>
            <a:tailEnd/>
          </a:ln>
          <a:effectLst/>
        </p:spPr>
        <p:txBody>
          <a:bodyPr lIns="0" tIns="0" rIns="0" bIns="0" anchor="ctr"/>
          <a:lstStyle/>
          <a:p>
            <a:pPr algn="ctr" eaLnBrk="0" fontAlgn="base" hangingPunct="0">
              <a:spcAft>
                <a:spcPct val="0"/>
              </a:spcAft>
            </a:pPr>
            <a:r>
              <a:rPr kumimoji="1" lang="ko-KR" altLang="en-US" sz="800" b="1" dirty="0" smtClean="0">
                <a:solidFill>
                  <a:prstClr val="black"/>
                </a:solidFill>
                <a:latin typeface="+mn-ea"/>
              </a:rPr>
              <a:t>아름</a:t>
            </a:r>
            <a:endParaRPr kumimoji="1" lang="en-US" altLang="ko-KR" sz="800" b="1" dirty="0" smtClean="0">
              <a:solidFill>
                <a:prstClr val="black"/>
              </a:solidFill>
              <a:latin typeface="+mn-ea"/>
            </a:endParaRPr>
          </a:p>
          <a:p>
            <a:pPr algn="ctr" eaLnBrk="0" fontAlgn="base" hangingPunct="0">
              <a:spcAft>
                <a:spcPct val="0"/>
              </a:spcAft>
            </a:pPr>
            <a:r>
              <a:rPr kumimoji="1" lang="ko-KR" altLang="en-US" sz="800" b="1" dirty="0" smtClean="0">
                <a:solidFill>
                  <a:prstClr val="black"/>
                </a:solidFill>
                <a:latin typeface="+mn-ea"/>
              </a:rPr>
              <a:t>다운 </a:t>
            </a:r>
            <a:endParaRPr kumimoji="1" lang="en-US" altLang="ko-KR" sz="800" b="1" dirty="0" smtClean="0">
              <a:solidFill>
                <a:prstClr val="black"/>
              </a:solidFill>
              <a:latin typeface="+mn-ea"/>
            </a:endParaRPr>
          </a:p>
          <a:p>
            <a:pPr algn="ctr" eaLnBrk="0" fontAlgn="base" hangingPunct="0">
              <a:spcAft>
                <a:spcPct val="0"/>
              </a:spcAft>
            </a:pPr>
            <a:r>
              <a:rPr kumimoji="1" lang="ko-KR" altLang="en-US" sz="800" b="1" dirty="0" smtClean="0">
                <a:solidFill>
                  <a:prstClr val="black"/>
                </a:solidFill>
                <a:latin typeface="+mn-ea"/>
              </a:rPr>
              <a:t>사람이 되는 길</a:t>
            </a:r>
            <a:endParaRPr kumimoji="1" lang="en-US" altLang="ko-KR" sz="800" b="1" dirty="0">
              <a:solidFill>
                <a:prstClr val="black"/>
              </a:solidFill>
              <a:latin typeface="+mn-ea"/>
            </a:endParaRPr>
          </a:p>
        </p:txBody>
      </p:sp>
      <p:sp>
        <p:nvSpPr>
          <p:cNvPr id="92" name="직사각형 91"/>
          <p:cNvSpPr/>
          <p:nvPr/>
        </p:nvSpPr>
        <p:spPr bwMode="auto">
          <a:xfrm>
            <a:off x="2853717" y="4489252"/>
            <a:ext cx="335412" cy="1437480"/>
          </a:xfrm>
          <a:prstGeom prst="rect">
            <a:avLst/>
          </a:prstGeom>
          <a:solidFill>
            <a:srgbClr val="FFC000"/>
          </a:solidFill>
          <a:ln w="12700">
            <a:solidFill>
              <a:srgbClr val="C00000"/>
            </a:solidFill>
            <a:miter lim="800000"/>
            <a:headEnd/>
            <a:tailEnd/>
          </a:ln>
          <a:effectLst/>
        </p:spPr>
        <p:txBody>
          <a:bodyPr lIns="0" tIns="0" rIns="0" bIns="0" anchor="ctr"/>
          <a:lstStyle/>
          <a:p>
            <a:pPr algn="ctr" eaLnBrk="0" fontAlgn="base" hangingPunct="0">
              <a:spcAft>
                <a:spcPct val="0"/>
              </a:spcAft>
            </a:pPr>
            <a:r>
              <a:rPr kumimoji="1" lang="ko-KR" altLang="en-US" sz="800" b="1" dirty="0" smtClean="0">
                <a:solidFill>
                  <a:prstClr val="black"/>
                </a:solidFill>
                <a:latin typeface="+mn-ea"/>
              </a:rPr>
              <a:t>어르신</a:t>
            </a:r>
            <a:r>
              <a:rPr kumimoji="1" lang="en-US" altLang="ko-KR" sz="800" b="1" dirty="0" smtClean="0">
                <a:solidFill>
                  <a:prstClr val="black"/>
                </a:solidFill>
                <a:latin typeface="+mn-ea"/>
              </a:rPr>
              <a:t>!</a:t>
            </a:r>
          </a:p>
          <a:p>
            <a:pPr algn="ctr" eaLnBrk="0" fontAlgn="base" hangingPunct="0">
              <a:spcAft>
                <a:spcPct val="0"/>
              </a:spcAft>
            </a:pPr>
            <a:r>
              <a:rPr kumimoji="1" lang="ko-KR" altLang="en-US" sz="800" b="1" dirty="0" smtClean="0">
                <a:solidFill>
                  <a:prstClr val="black"/>
                </a:solidFill>
                <a:latin typeface="+mn-ea"/>
              </a:rPr>
              <a:t>존경</a:t>
            </a:r>
            <a:endParaRPr kumimoji="1" lang="en-US" altLang="ko-KR" sz="800" b="1" dirty="0" smtClean="0">
              <a:solidFill>
                <a:prstClr val="black"/>
              </a:solidFill>
              <a:latin typeface="+mn-ea"/>
            </a:endParaRPr>
          </a:p>
          <a:p>
            <a:pPr algn="ctr" eaLnBrk="0" fontAlgn="base" hangingPunct="0">
              <a:spcAft>
                <a:spcPct val="0"/>
              </a:spcAft>
            </a:pPr>
            <a:r>
              <a:rPr kumimoji="1" lang="ko-KR" altLang="en-US" sz="800" b="1" dirty="0" smtClean="0">
                <a:solidFill>
                  <a:prstClr val="black"/>
                </a:solidFill>
                <a:latin typeface="+mn-ea"/>
              </a:rPr>
              <a:t>하고</a:t>
            </a:r>
            <a:endParaRPr kumimoji="1" lang="en-US" altLang="ko-KR" sz="800" b="1" dirty="0" smtClean="0">
              <a:solidFill>
                <a:prstClr val="black"/>
              </a:solidFill>
              <a:latin typeface="+mn-ea"/>
            </a:endParaRPr>
          </a:p>
          <a:p>
            <a:pPr algn="ctr" eaLnBrk="0" fontAlgn="base" hangingPunct="0">
              <a:spcAft>
                <a:spcPct val="0"/>
              </a:spcAft>
            </a:pPr>
            <a:r>
              <a:rPr kumimoji="1" lang="ko-KR" altLang="en-US" sz="800" b="1" dirty="0" smtClean="0">
                <a:solidFill>
                  <a:prstClr val="black"/>
                </a:solidFill>
                <a:latin typeface="+mn-ea"/>
              </a:rPr>
              <a:t>함께</a:t>
            </a:r>
            <a:endParaRPr kumimoji="1" lang="en-US" altLang="ko-KR" sz="800" b="1" dirty="0" smtClean="0">
              <a:solidFill>
                <a:prstClr val="black"/>
              </a:solidFill>
              <a:latin typeface="+mn-ea"/>
            </a:endParaRPr>
          </a:p>
          <a:p>
            <a:pPr algn="ctr" eaLnBrk="0" fontAlgn="base" hangingPunct="0">
              <a:spcAft>
                <a:spcPct val="0"/>
              </a:spcAft>
            </a:pPr>
            <a:r>
              <a:rPr kumimoji="1" lang="ko-KR" altLang="en-US" sz="800" b="1" dirty="0" smtClean="0">
                <a:solidFill>
                  <a:prstClr val="black"/>
                </a:solidFill>
                <a:latin typeface="+mn-ea"/>
              </a:rPr>
              <a:t>해요</a:t>
            </a:r>
            <a:endParaRPr kumimoji="1" lang="en-US" altLang="ko-KR" sz="800" b="1" dirty="0" smtClean="0">
              <a:solidFill>
                <a:prstClr val="black"/>
              </a:solidFill>
              <a:latin typeface="+mn-ea"/>
            </a:endParaRPr>
          </a:p>
        </p:txBody>
      </p:sp>
      <p:sp>
        <p:nvSpPr>
          <p:cNvPr id="93" name="직사각형 92"/>
          <p:cNvSpPr/>
          <p:nvPr/>
        </p:nvSpPr>
        <p:spPr bwMode="auto">
          <a:xfrm>
            <a:off x="7214264" y="2875670"/>
            <a:ext cx="335412" cy="1437480"/>
          </a:xfrm>
          <a:prstGeom prst="rect">
            <a:avLst/>
          </a:prstGeom>
          <a:solidFill>
            <a:srgbClr val="C1D6FF"/>
          </a:solidFill>
          <a:ln w="12700">
            <a:solidFill>
              <a:srgbClr val="71A0FF"/>
            </a:solidFill>
            <a:prstDash val="sysDash"/>
            <a:miter lim="800000"/>
            <a:headEnd/>
            <a:tailEnd/>
          </a:ln>
          <a:effectLst/>
        </p:spPr>
        <p:txBody>
          <a:bodyPr lIns="0" tIns="0" rIns="0" bIns="0" anchor="ctr"/>
          <a:lstStyle/>
          <a:p>
            <a:pPr algn="ctr" eaLnBrk="0" fontAlgn="base" hangingPunct="0">
              <a:spcBef>
                <a:spcPct val="50000"/>
              </a:spcBef>
              <a:spcAft>
                <a:spcPct val="0"/>
              </a:spcAft>
            </a:pPr>
            <a:r>
              <a:rPr kumimoji="1" lang="ko-KR" altLang="en-US" sz="800" b="1" dirty="0" smtClean="0">
                <a:solidFill>
                  <a:prstClr val="black"/>
                </a:solidFill>
                <a:latin typeface="+mn-ea"/>
              </a:rPr>
              <a:t>조선</a:t>
            </a:r>
            <a:endParaRPr kumimoji="1" lang="en-US" altLang="ko-KR" sz="800" b="1" dirty="0" smtClean="0">
              <a:solidFill>
                <a:prstClr val="black"/>
              </a:solidFill>
              <a:latin typeface="+mn-ea"/>
            </a:endParaRPr>
          </a:p>
          <a:p>
            <a:pPr algn="ctr" eaLnBrk="0" fontAlgn="base" hangingPunct="0">
              <a:spcBef>
                <a:spcPct val="50000"/>
              </a:spcBef>
              <a:spcAft>
                <a:spcPct val="0"/>
              </a:spcAft>
            </a:pPr>
            <a:r>
              <a:rPr kumimoji="1" lang="ko-KR" altLang="en-US" sz="800" b="1" dirty="0" smtClean="0">
                <a:solidFill>
                  <a:prstClr val="black"/>
                </a:solidFill>
                <a:latin typeface="+mn-ea"/>
              </a:rPr>
              <a:t>시대</a:t>
            </a:r>
            <a:endParaRPr kumimoji="1" lang="en-US" altLang="ko-KR" sz="800" b="1" dirty="0" smtClean="0">
              <a:solidFill>
                <a:prstClr val="black"/>
              </a:solidFill>
              <a:latin typeface="+mn-ea"/>
            </a:endParaRPr>
          </a:p>
          <a:p>
            <a:pPr algn="ctr" eaLnBrk="0" fontAlgn="base" hangingPunct="0">
              <a:spcBef>
                <a:spcPct val="50000"/>
              </a:spcBef>
              <a:spcAft>
                <a:spcPct val="0"/>
              </a:spcAft>
            </a:pPr>
            <a:r>
              <a:rPr kumimoji="1" lang="ko-KR" altLang="en-US" sz="800" b="1" dirty="0" smtClean="0">
                <a:solidFill>
                  <a:prstClr val="black"/>
                </a:solidFill>
                <a:latin typeface="+mn-ea"/>
              </a:rPr>
              <a:t>사회의</a:t>
            </a:r>
            <a:endParaRPr kumimoji="1" lang="en-US" altLang="ko-KR" sz="800" b="1" dirty="0">
              <a:solidFill>
                <a:prstClr val="black"/>
              </a:solidFill>
              <a:latin typeface="+mn-ea"/>
            </a:endParaRPr>
          </a:p>
          <a:p>
            <a:pPr algn="ctr" eaLnBrk="0" fontAlgn="base" hangingPunct="0">
              <a:spcBef>
                <a:spcPct val="50000"/>
              </a:spcBef>
              <a:spcAft>
                <a:spcPct val="0"/>
              </a:spcAft>
            </a:pPr>
            <a:r>
              <a:rPr kumimoji="1" lang="ko-KR" altLang="en-US" sz="800" b="1" dirty="0">
                <a:solidFill>
                  <a:prstClr val="black"/>
                </a:solidFill>
                <a:latin typeface="+mn-ea"/>
              </a:rPr>
              <a:t>변동과 </a:t>
            </a:r>
            <a:endParaRPr kumimoji="1" lang="en-US" altLang="ko-KR" sz="800" b="1" dirty="0">
              <a:solidFill>
                <a:prstClr val="black"/>
              </a:solidFill>
              <a:latin typeface="+mn-ea"/>
            </a:endParaRPr>
          </a:p>
          <a:p>
            <a:pPr algn="ctr" eaLnBrk="0" fontAlgn="base" hangingPunct="0">
              <a:spcBef>
                <a:spcPct val="50000"/>
              </a:spcBef>
              <a:spcAft>
                <a:spcPct val="0"/>
              </a:spcAft>
            </a:pPr>
            <a:r>
              <a:rPr kumimoji="1" lang="ko-KR" altLang="en-US" sz="800" b="1" dirty="0">
                <a:solidFill>
                  <a:prstClr val="black"/>
                </a:solidFill>
                <a:latin typeface="+mn-ea"/>
              </a:rPr>
              <a:t>발전</a:t>
            </a:r>
            <a:endParaRPr kumimoji="1" lang="en-US" altLang="ko-KR" sz="800" b="1" dirty="0">
              <a:solidFill>
                <a:prstClr val="black"/>
              </a:solidFill>
              <a:latin typeface="+mn-ea"/>
            </a:endParaRPr>
          </a:p>
        </p:txBody>
      </p:sp>
      <p:sp>
        <p:nvSpPr>
          <p:cNvPr id="94" name="직사각형 93"/>
          <p:cNvSpPr/>
          <p:nvPr/>
        </p:nvSpPr>
        <p:spPr bwMode="auto">
          <a:xfrm>
            <a:off x="2372754" y="4489252"/>
            <a:ext cx="335412" cy="1437480"/>
          </a:xfrm>
          <a:prstGeom prst="rect">
            <a:avLst/>
          </a:prstGeom>
          <a:solidFill>
            <a:srgbClr val="92D050"/>
          </a:solidFill>
          <a:ln w="12700" cap="flat" cmpd="sng" algn="ctr">
            <a:solidFill>
              <a:srgbClr val="00B050"/>
            </a:solidFill>
            <a:prstDash val="lgDash"/>
          </a:ln>
          <a:effectLst/>
        </p:spPr>
        <p:txBody>
          <a:bodyPr lIns="0" tIns="18000" rIns="0" bIns="18000" anchor="ctr"/>
          <a:lstStyle/>
          <a:p>
            <a:pPr algn="ctr"/>
            <a:r>
              <a:rPr lang="ko-KR" altLang="en-US" sz="800" b="1" dirty="0">
                <a:solidFill>
                  <a:prstClr val="black"/>
                </a:solidFill>
                <a:latin typeface="+mn-ea"/>
              </a:rPr>
              <a:t>친구야</a:t>
            </a:r>
            <a:endParaRPr lang="en-US" altLang="ko-KR" sz="800" b="1" dirty="0">
              <a:solidFill>
                <a:prstClr val="black"/>
              </a:solidFill>
              <a:latin typeface="+mn-ea"/>
            </a:endParaRPr>
          </a:p>
          <a:p>
            <a:pPr algn="ctr"/>
            <a:r>
              <a:rPr lang="ko-KR" altLang="en-US" sz="800" b="1" dirty="0">
                <a:solidFill>
                  <a:prstClr val="black"/>
                </a:solidFill>
                <a:latin typeface="+mn-ea"/>
              </a:rPr>
              <a:t>고마워</a:t>
            </a:r>
            <a:endParaRPr lang="en-US" altLang="ko-KR" sz="800" b="1" dirty="0">
              <a:solidFill>
                <a:prstClr val="black"/>
              </a:solidFill>
              <a:latin typeface="+mn-ea"/>
            </a:endParaRPr>
          </a:p>
        </p:txBody>
      </p:sp>
      <p:sp>
        <p:nvSpPr>
          <p:cNvPr id="96" name="직사각형 95"/>
          <p:cNvSpPr/>
          <p:nvPr/>
        </p:nvSpPr>
        <p:spPr bwMode="auto">
          <a:xfrm>
            <a:off x="8266231" y="4489252"/>
            <a:ext cx="335412" cy="1437480"/>
          </a:xfrm>
          <a:prstGeom prst="rect">
            <a:avLst/>
          </a:prstGeom>
          <a:solidFill>
            <a:srgbClr val="FFFF00"/>
          </a:solidFill>
          <a:ln w="12700" cap="flat" cmpd="sng" algn="ctr">
            <a:solidFill>
              <a:srgbClr val="EEECE1">
                <a:lumMod val="50000"/>
              </a:srgbClr>
            </a:solidFill>
            <a:prstDash val="sysDot"/>
          </a:ln>
          <a:effectLst/>
        </p:spPr>
        <p:txBody>
          <a:bodyPr lIns="0" rIns="0" anchor="ctr"/>
          <a:lstStyle/>
          <a:p>
            <a:pPr algn="ctr"/>
            <a:r>
              <a:rPr lang="ko-KR" altLang="en-US" sz="800" b="1" dirty="0">
                <a:solidFill>
                  <a:prstClr val="black"/>
                </a:solidFill>
                <a:latin typeface="+mn-ea"/>
              </a:rPr>
              <a:t>감사</a:t>
            </a:r>
            <a:endParaRPr lang="en-US" altLang="ko-KR" sz="800" b="1" dirty="0">
              <a:solidFill>
                <a:prstClr val="black"/>
              </a:solidFill>
              <a:latin typeface="+mn-ea"/>
            </a:endParaRPr>
          </a:p>
          <a:p>
            <a:pPr algn="ctr"/>
            <a:r>
              <a:rPr lang="ko-KR" altLang="en-US" sz="800" b="1" dirty="0">
                <a:solidFill>
                  <a:prstClr val="black"/>
                </a:solidFill>
                <a:latin typeface="+mn-ea"/>
              </a:rPr>
              <a:t>해요</a:t>
            </a:r>
            <a:endParaRPr lang="en-US" altLang="ko-KR" sz="800" b="1" dirty="0">
              <a:solidFill>
                <a:prstClr val="black"/>
              </a:solidFill>
              <a:latin typeface="+mn-ea"/>
            </a:endParaRPr>
          </a:p>
          <a:p>
            <a:pPr algn="ctr"/>
            <a:r>
              <a:rPr lang="ko-KR" altLang="en-US" sz="800" b="1" dirty="0">
                <a:solidFill>
                  <a:prstClr val="black"/>
                </a:solidFill>
                <a:latin typeface="+mn-ea"/>
              </a:rPr>
              <a:t>우체부</a:t>
            </a:r>
            <a:endParaRPr lang="en-US" altLang="ko-KR" sz="800" b="1" dirty="0">
              <a:solidFill>
                <a:prstClr val="black"/>
              </a:solidFill>
              <a:latin typeface="+mn-ea"/>
            </a:endParaRPr>
          </a:p>
          <a:p>
            <a:pPr algn="ctr"/>
            <a:r>
              <a:rPr lang="ko-KR" altLang="en-US" sz="800" b="1" dirty="0">
                <a:solidFill>
                  <a:prstClr val="black"/>
                </a:solidFill>
                <a:latin typeface="+mn-ea"/>
              </a:rPr>
              <a:t>아저씨 </a:t>
            </a:r>
            <a:endParaRPr lang="en-US" altLang="ko-KR" sz="800" b="1" dirty="0">
              <a:solidFill>
                <a:prstClr val="black"/>
              </a:solidFill>
              <a:latin typeface="+mn-ea"/>
            </a:endParaRPr>
          </a:p>
        </p:txBody>
      </p:sp>
      <p:sp>
        <p:nvSpPr>
          <p:cNvPr id="97" name="직사각형 96"/>
          <p:cNvSpPr/>
          <p:nvPr/>
        </p:nvSpPr>
        <p:spPr bwMode="auto">
          <a:xfrm>
            <a:off x="8685782" y="4489252"/>
            <a:ext cx="335412" cy="1437480"/>
          </a:xfrm>
          <a:prstGeom prst="rect">
            <a:avLst/>
          </a:prstGeom>
          <a:solidFill>
            <a:srgbClr val="FFC000"/>
          </a:solidFill>
          <a:ln w="12700">
            <a:solidFill>
              <a:srgbClr val="C00000"/>
            </a:solidFill>
            <a:miter lim="800000"/>
            <a:headEnd/>
            <a:tailEnd/>
          </a:ln>
          <a:effectLst/>
        </p:spPr>
        <p:txBody>
          <a:bodyPr lIns="0" tIns="0" rIns="0" bIns="0" anchor="ctr"/>
          <a:lstStyle/>
          <a:p>
            <a:pPr algn="ctr" eaLnBrk="0" fontAlgn="base" hangingPunct="0">
              <a:spcAft>
                <a:spcPct val="0"/>
              </a:spcAft>
            </a:pPr>
            <a:r>
              <a:rPr kumimoji="1" lang="ko-KR" altLang="en-US" sz="800" b="1" dirty="0" smtClean="0">
                <a:solidFill>
                  <a:prstClr val="black"/>
                </a:solidFill>
                <a:latin typeface="+mn-ea"/>
              </a:rPr>
              <a:t>우표야 놀자</a:t>
            </a:r>
            <a:endParaRPr kumimoji="1" lang="en-US" altLang="ko-KR" sz="800" b="1" dirty="0" smtClean="0">
              <a:solidFill>
                <a:prstClr val="black"/>
              </a:solidFill>
              <a:latin typeface="+mn-ea"/>
            </a:endParaRPr>
          </a:p>
        </p:txBody>
      </p:sp>
      <p:sp>
        <p:nvSpPr>
          <p:cNvPr id="98" name="직사각형 97"/>
          <p:cNvSpPr/>
          <p:nvPr/>
        </p:nvSpPr>
        <p:spPr bwMode="auto">
          <a:xfrm>
            <a:off x="3867608" y="4489252"/>
            <a:ext cx="335412" cy="1437480"/>
          </a:xfrm>
          <a:prstGeom prst="rect">
            <a:avLst/>
          </a:prstGeom>
          <a:solidFill>
            <a:srgbClr val="FFC000"/>
          </a:solidFill>
          <a:ln w="12700">
            <a:solidFill>
              <a:srgbClr val="C00000"/>
            </a:solidFill>
            <a:miter lim="800000"/>
            <a:headEnd/>
            <a:tailEnd/>
          </a:ln>
          <a:effectLst/>
        </p:spPr>
        <p:txBody>
          <a:bodyPr lIns="0" tIns="0" rIns="0" bIns="0" anchor="ctr"/>
          <a:lstStyle/>
          <a:p>
            <a:pPr algn="ctr" eaLnBrk="0" fontAlgn="base" hangingPunct="0">
              <a:spcAft>
                <a:spcPct val="0"/>
              </a:spcAft>
            </a:pPr>
            <a:r>
              <a:rPr kumimoji="1" lang="ko-KR" altLang="en-US" sz="800" b="1" dirty="0" smtClean="0">
                <a:solidFill>
                  <a:prstClr val="black"/>
                </a:solidFill>
                <a:latin typeface="+mn-ea"/>
              </a:rPr>
              <a:t>아름</a:t>
            </a:r>
            <a:endParaRPr kumimoji="1" lang="en-US" altLang="ko-KR" sz="800" b="1" dirty="0" smtClean="0">
              <a:solidFill>
                <a:prstClr val="black"/>
              </a:solidFill>
              <a:latin typeface="+mn-ea"/>
            </a:endParaRPr>
          </a:p>
          <a:p>
            <a:pPr algn="ctr" eaLnBrk="0" fontAlgn="base" hangingPunct="0">
              <a:spcAft>
                <a:spcPct val="0"/>
              </a:spcAft>
            </a:pPr>
            <a:r>
              <a:rPr kumimoji="1" lang="ko-KR" altLang="en-US" sz="800" b="1" dirty="0" smtClean="0">
                <a:solidFill>
                  <a:prstClr val="black"/>
                </a:solidFill>
                <a:latin typeface="+mn-ea"/>
              </a:rPr>
              <a:t>다운</a:t>
            </a:r>
            <a:endParaRPr kumimoji="1" lang="en-US" altLang="ko-KR" sz="800" b="1" dirty="0" smtClean="0">
              <a:solidFill>
                <a:prstClr val="black"/>
              </a:solidFill>
              <a:latin typeface="+mn-ea"/>
            </a:endParaRPr>
          </a:p>
          <a:p>
            <a:pPr algn="ctr" eaLnBrk="0" fontAlgn="base" hangingPunct="0">
              <a:spcAft>
                <a:spcPct val="0"/>
              </a:spcAft>
            </a:pPr>
            <a:r>
              <a:rPr kumimoji="1" lang="ko-KR" altLang="en-US" sz="800" b="1" dirty="0" smtClean="0">
                <a:solidFill>
                  <a:prstClr val="black"/>
                </a:solidFill>
                <a:latin typeface="+mn-ea"/>
              </a:rPr>
              <a:t>우리</a:t>
            </a:r>
            <a:endParaRPr kumimoji="1" lang="en-US" altLang="ko-KR" sz="800" b="1" dirty="0" smtClean="0">
              <a:solidFill>
                <a:prstClr val="black"/>
              </a:solidFill>
              <a:latin typeface="+mn-ea"/>
            </a:endParaRPr>
          </a:p>
          <a:p>
            <a:pPr algn="ctr" eaLnBrk="0" fontAlgn="base" hangingPunct="0">
              <a:spcAft>
                <a:spcPct val="0"/>
              </a:spcAft>
            </a:pPr>
            <a:r>
              <a:rPr kumimoji="1" lang="ko-KR" altLang="en-US" sz="800" b="1" dirty="0" smtClean="0">
                <a:solidFill>
                  <a:prstClr val="black"/>
                </a:solidFill>
                <a:latin typeface="+mn-ea"/>
              </a:rPr>
              <a:t>나라</a:t>
            </a:r>
            <a:endParaRPr kumimoji="1" lang="en-US" altLang="ko-KR" sz="800" b="1" dirty="0" smtClean="0">
              <a:solidFill>
                <a:prstClr val="black"/>
              </a:solidFill>
              <a:latin typeface="+mn-ea"/>
            </a:endParaRPr>
          </a:p>
        </p:txBody>
      </p:sp>
      <p:sp>
        <p:nvSpPr>
          <p:cNvPr id="99" name="직사각형 98"/>
          <p:cNvSpPr/>
          <p:nvPr/>
        </p:nvSpPr>
        <p:spPr bwMode="auto">
          <a:xfrm>
            <a:off x="4296797" y="4489252"/>
            <a:ext cx="335412" cy="1437480"/>
          </a:xfrm>
          <a:prstGeom prst="rect">
            <a:avLst/>
          </a:prstGeom>
          <a:solidFill>
            <a:srgbClr val="FFC000"/>
          </a:solidFill>
          <a:ln w="12700">
            <a:solidFill>
              <a:srgbClr val="C00000"/>
            </a:solidFill>
            <a:miter lim="800000"/>
            <a:headEnd/>
            <a:tailEnd/>
          </a:ln>
          <a:effectLst/>
        </p:spPr>
        <p:txBody>
          <a:bodyPr lIns="0" tIns="0" rIns="0" bIns="0" anchor="ctr"/>
          <a:lstStyle/>
          <a:p>
            <a:pPr algn="ctr" eaLnBrk="0" fontAlgn="base" hangingPunct="0">
              <a:spcAft>
                <a:spcPct val="0"/>
              </a:spcAft>
            </a:pPr>
            <a:r>
              <a:rPr kumimoji="1" lang="ko-KR" altLang="en-US" sz="800" b="1" dirty="0" smtClean="0">
                <a:solidFill>
                  <a:prstClr val="black"/>
                </a:solidFill>
                <a:latin typeface="+mn-ea"/>
              </a:rPr>
              <a:t>아름</a:t>
            </a:r>
            <a:endParaRPr kumimoji="1" lang="en-US" altLang="ko-KR" sz="800" b="1" dirty="0" smtClean="0">
              <a:solidFill>
                <a:prstClr val="black"/>
              </a:solidFill>
              <a:latin typeface="+mn-ea"/>
            </a:endParaRPr>
          </a:p>
          <a:p>
            <a:pPr algn="ctr" eaLnBrk="0" fontAlgn="base" hangingPunct="0">
              <a:spcAft>
                <a:spcPct val="0"/>
              </a:spcAft>
            </a:pPr>
            <a:r>
              <a:rPr kumimoji="1" lang="ko-KR" altLang="en-US" sz="800" b="1" dirty="0" smtClean="0">
                <a:solidFill>
                  <a:prstClr val="black"/>
                </a:solidFill>
                <a:latin typeface="+mn-ea"/>
              </a:rPr>
              <a:t>다운</a:t>
            </a:r>
            <a:endParaRPr kumimoji="1" lang="en-US" altLang="ko-KR" sz="800" b="1" dirty="0" smtClean="0">
              <a:solidFill>
                <a:prstClr val="black"/>
              </a:solidFill>
              <a:latin typeface="+mn-ea"/>
            </a:endParaRPr>
          </a:p>
          <a:p>
            <a:pPr algn="ctr" eaLnBrk="0" fontAlgn="base" hangingPunct="0">
              <a:spcAft>
                <a:spcPct val="0"/>
              </a:spcAft>
            </a:pPr>
            <a:r>
              <a:rPr kumimoji="1" lang="ko-KR" altLang="en-US" sz="800" b="1" dirty="0" smtClean="0">
                <a:solidFill>
                  <a:prstClr val="black"/>
                </a:solidFill>
                <a:latin typeface="+mn-ea"/>
              </a:rPr>
              <a:t>우리땅</a:t>
            </a:r>
            <a:endParaRPr kumimoji="1" lang="en-US" altLang="ko-KR" sz="800" b="1" dirty="0" smtClean="0">
              <a:solidFill>
                <a:prstClr val="black"/>
              </a:solidFill>
              <a:latin typeface="+mn-ea"/>
            </a:endParaRPr>
          </a:p>
          <a:p>
            <a:pPr algn="ctr" eaLnBrk="0" fontAlgn="base" hangingPunct="0">
              <a:spcAft>
                <a:spcPct val="0"/>
              </a:spcAft>
            </a:pPr>
            <a:r>
              <a:rPr kumimoji="1" lang="ko-KR" altLang="en-US" sz="800" b="1" dirty="0" smtClean="0">
                <a:solidFill>
                  <a:prstClr val="black"/>
                </a:solidFill>
                <a:latin typeface="+mn-ea"/>
              </a:rPr>
              <a:t>독도</a:t>
            </a:r>
            <a:endParaRPr kumimoji="1" lang="en-US" altLang="ko-KR" sz="800" b="1" dirty="0" smtClean="0">
              <a:solidFill>
                <a:prstClr val="black"/>
              </a:solidFill>
              <a:latin typeface="+mn-ea"/>
            </a:endParaRPr>
          </a:p>
        </p:txBody>
      </p:sp>
      <p:sp>
        <p:nvSpPr>
          <p:cNvPr id="100" name="직사각형 99"/>
          <p:cNvSpPr/>
          <p:nvPr/>
        </p:nvSpPr>
        <p:spPr bwMode="auto">
          <a:xfrm>
            <a:off x="5352867" y="2875670"/>
            <a:ext cx="335412" cy="1437480"/>
          </a:xfrm>
          <a:prstGeom prst="rect">
            <a:avLst/>
          </a:prstGeom>
          <a:solidFill>
            <a:srgbClr val="C1D6FF"/>
          </a:solidFill>
          <a:ln w="12700">
            <a:solidFill>
              <a:srgbClr val="71A0FF"/>
            </a:solidFill>
            <a:prstDash val="sysDash"/>
            <a:miter lim="800000"/>
            <a:headEnd/>
            <a:tailEnd/>
          </a:ln>
          <a:effectLst/>
        </p:spPr>
        <p:txBody>
          <a:bodyPr lIns="0" tIns="0" rIns="0" bIns="0" anchor="ctr"/>
          <a:lstStyle/>
          <a:p>
            <a:pPr algn="ctr" eaLnBrk="0" fontAlgn="base" hangingPunct="0">
              <a:spcBef>
                <a:spcPct val="50000"/>
              </a:spcBef>
              <a:spcAft>
                <a:spcPct val="0"/>
              </a:spcAft>
            </a:pPr>
            <a:r>
              <a:rPr kumimoji="1" lang="ko-KR" altLang="en-US" sz="800" b="1" dirty="0">
                <a:solidFill>
                  <a:prstClr val="black"/>
                </a:solidFill>
                <a:latin typeface="+mn-ea"/>
              </a:rPr>
              <a:t>평화</a:t>
            </a:r>
            <a:endParaRPr kumimoji="1" lang="en-US" altLang="ko-KR" sz="800" b="1" dirty="0">
              <a:solidFill>
                <a:prstClr val="black"/>
              </a:solidFill>
              <a:latin typeface="+mn-ea"/>
            </a:endParaRPr>
          </a:p>
          <a:p>
            <a:pPr algn="ctr" eaLnBrk="0" fontAlgn="base" hangingPunct="0">
              <a:spcBef>
                <a:spcPct val="50000"/>
              </a:spcBef>
              <a:spcAft>
                <a:spcPct val="0"/>
              </a:spcAft>
            </a:pPr>
            <a:r>
              <a:rPr kumimoji="1" lang="ko-KR" altLang="en-US" sz="800" b="1" dirty="0">
                <a:solidFill>
                  <a:prstClr val="black"/>
                </a:solidFill>
                <a:latin typeface="+mn-ea"/>
              </a:rPr>
              <a:t>통일을</a:t>
            </a:r>
            <a:endParaRPr kumimoji="1" lang="en-US" altLang="ko-KR" sz="800" b="1" dirty="0">
              <a:solidFill>
                <a:prstClr val="black"/>
              </a:solidFill>
              <a:latin typeface="+mn-ea"/>
            </a:endParaRPr>
          </a:p>
          <a:p>
            <a:pPr algn="ctr" eaLnBrk="0" fontAlgn="base" hangingPunct="0">
              <a:spcBef>
                <a:spcPct val="50000"/>
              </a:spcBef>
              <a:spcAft>
                <a:spcPct val="0"/>
              </a:spcAft>
            </a:pPr>
            <a:r>
              <a:rPr kumimoji="1" lang="ko-KR" altLang="en-US" sz="800" b="1" dirty="0">
                <a:solidFill>
                  <a:prstClr val="black"/>
                </a:solidFill>
                <a:latin typeface="+mn-ea"/>
              </a:rPr>
              <a:t>향한</a:t>
            </a:r>
            <a:endParaRPr kumimoji="1" lang="en-US" altLang="ko-KR" sz="800" b="1" dirty="0">
              <a:solidFill>
                <a:prstClr val="black"/>
              </a:solidFill>
              <a:latin typeface="+mn-ea"/>
            </a:endParaRPr>
          </a:p>
          <a:p>
            <a:pPr algn="ctr" eaLnBrk="0" fontAlgn="base" hangingPunct="0">
              <a:spcBef>
                <a:spcPct val="50000"/>
              </a:spcBef>
              <a:spcAft>
                <a:spcPct val="0"/>
              </a:spcAft>
            </a:pPr>
            <a:r>
              <a:rPr kumimoji="1" lang="ko-KR" altLang="en-US" sz="800" b="1" dirty="0">
                <a:solidFill>
                  <a:prstClr val="black"/>
                </a:solidFill>
                <a:latin typeface="+mn-ea"/>
              </a:rPr>
              <a:t>발걸음</a:t>
            </a:r>
            <a:endParaRPr kumimoji="1" lang="en-US" altLang="ko-KR" sz="800" b="1" dirty="0">
              <a:solidFill>
                <a:prstClr val="black"/>
              </a:solidFill>
              <a:latin typeface="+mn-ea"/>
            </a:endParaRPr>
          </a:p>
        </p:txBody>
      </p:sp>
      <p:sp>
        <p:nvSpPr>
          <p:cNvPr id="102" name="직사각형 101"/>
          <p:cNvSpPr/>
          <p:nvPr/>
        </p:nvSpPr>
        <p:spPr bwMode="auto">
          <a:xfrm>
            <a:off x="6810771" y="2875670"/>
            <a:ext cx="335412" cy="1437480"/>
          </a:xfrm>
          <a:prstGeom prst="rect">
            <a:avLst/>
          </a:prstGeom>
          <a:solidFill>
            <a:srgbClr val="C1D6FF"/>
          </a:solidFill>
          <a:ln w="12700">
            <a:solidFill>
              <a:srgbClr val="71A0FF"/>
            </a:solidFill>
            <a:prstDash val="sysDash"/>
            <a:miter lim="800000"/>
            <a:headEnd/>
            <a:tailEnd/>
          </a:ln>
          <a:effectLst/>
        </p:spPr>
        <p:txBody>
          <a:bodyPr lIns="0" tIns="0" rIns="0" bIns="0" anchor="ctr"/>
          <a:lstStyle/>
          <a:p>
            <a:pPr algn="ctr" eaLnBrk="0" fontAlgn="base" hangingPunct="0">
              <a:spcBef>
                <a:spcPct val="50000"/>
              </a:spcBef>
              <a:spcAft>
                <a:spcPct val="0"/>
              </a:spcAft>
            </a:pPr>
            <a:r>
              <a:rPr kumimoji="1" lang="ko-KR" altLang="en-US" sz="800" b="1" dirty="0">
                <a:solidFill>
                  <a:prstClr val="black"/>
                </a:solidFill>
                <a:latin typeface="+mn-ea"/>
              </a:rPr>
              <a:t>삼국의 성립과</a:t>
            </a:r>
            <a:endParaRPr kumimoji="1" lang="en-US" altLang="ko-KR" sz="800" b="1" dirty="0">
              <a:solidFill>
                <a:prstClr val="black"/>
              </a:solidFill>
              <a:latin typeface="+mn-ea"/>
            </a:endParaRPr>
          </a:p>
          <a:p>
            <a:pPr algn="ctr" eaLnBrk="0" fontAlgn="base" hangingPunct="0">
              <a:spcBef>
                <a:spcPct val="50000"/>
              </a:spcBef>
              <a:spcAft>
                <a:spcPct val="0"/>
              </a:spcAft>
            </a:pPr>
            <a:r>
              <a:rPr kumimoji="1" lang="ko-KR" altLang="en-US" sz="800" b="1" dirty="0">
                <a:solidFill>
                  <a:prstClr val="black"/>
                </a:solidFill>
                <a:latin typeface="+mn-ea"/>
              </a:rPr>
              <a:t>발전</a:t>
            </a:r>
            <a:endParaRPr kumimoji="1" lang="en-US" altLang="ko-KR" sz="800" b="1" dirty="0">
              <a:solidFill>
                <a:prstClr val="black"/>
              </a:solidFill>
              <a:latin typeface="+mn-ea"/>
            </a:endParaRPr>
          </a:p>
        </p:txBody>
      </p:sp>
      <p:sp>
        <p:nvSpPr>
          <p:cNvPr id="103" name="직사각형 102"/>
          <p:cNvSpPr/>
          <p:nvPr/>
        </p:nvSpPr>
        <p:spPr bwMode="auto">
          <a:xfrm>
            <a:off x="6801246" y="4489252"/>
            <a:ext cx="335412" cy="1437480"/>
          </a:xfrm>
          <a:prstGeom prst="rect">
            <a:avLst/>
          </a:prstGeom>
          <a:solidFill>
            <a:srgbClr val="C1D6FF"/>
          </a:solidFill>
          <a:ln w="12700">
            <a:solidFill>
              <a:srgbClr val="71A0FF"/>
            </a:solidFill>
            <a:prstDash val="sysDash"/>
            <a:miter lim="800000"/>
            <a:headEnd/>
            <a:tailEnd/>
          </a:ln>
          <a:effectLst/>
        </p:spPr>
        <p:txBody>
          <a:bodyPr lIns="0" tIns="0" rIns="0" bIns="0" anchor="ctr"/>
          <a:lstStyle/>
          <a:p>
            <a:pPr algn="ctr" eaLnBrk="0" fontAlgn="base" hangingPunct="0">
              <a:spcBef>
                <a:spcPct val="50000"/>
              </a:spcBef>
              <a:spcAft>
                <a:spcPct val="0"/>
              </a:spcAft>
            </a:pPr>
            <a:r>
              <a:rPr kumimoji="1" lang="ko-KR" altLang="en-US" sz="800" b="1" dirty="0">
                <a:solidFill>
                  <a:prstClr val="black"/>
                </a:solidFill>
                <a:latin typeface="+mn-ea"/>
              </a:rPr>
              <a:t>나라를 지킨</a:t>
            </a:r>
            <a:endParaRPr kumimoji="1" lang="en-US" altLang="ko-KR" sz="800" b="1" dirty="0">
              <a:solidFill>
                <a:prstClr val="black"/>
              </a:solidFill>
              <a:latin typeface="+mn-ea"/>
            </a:endParaRPr>
          </a:p>
          <a:p>
            <a:pPr algn="ctr" eaLnBrk="0" fontAlgn="base" hangingPunct="0">
              <a:spcBef>
                <a:spcPct val="50000"/>
              </a:spcBef>
              <a:spcAft>
                <a:spcPct val="0"/>
              </a:spcAft>
            </a:pPr>
            <a:r>
              <a:rPr kumimoji="1" lang="ko-KR" altLang="en-US" sz="800" b="1" dirty="0">
                <a:solidFill>
                  <a:prstClr val="black"/>
                </a:solidFill>
                <a:latin typeface="+mn-ea"/>
              </a:rPr>
              <a:t>영웅들</a:t>
            </a:r>
            <a:endParaRPr kumimoji="1" lang="en-US" altLang="ko-KR" sz="800" b="1" dirty="0">
              <a:solidFill>
                <a:prstClr val="black"/>
              </a:solidFill>
              <a:latin typeface="+mn-ea"/>
            </a:endParaRPr>
          </a:p>
        </p:txBody>
      </p:sp>
      <p:sp>
        <p:nvSpPr>
          <p:cNvPr id="104" name="직사각형 103"/>
          <p:cNvSpPr/>
          <p:nvPr/>
        </p:nvSpPr>
        <p:spPr bwMode="auto">
          <a:xfrm>
            <a:off x="3320498" y="4489252"/>
            <a:ext cx="335412" cy="1437480"/>
          </a:xfrm>
          <a:prstGeom prst="rect">
            <a:avLst/>
          </a:prstGeom>
          <a:solidFill>
            <a:srgbClr val="FFC000"/>
          </a:solidFill>
          <a:ln w="12700">
            <a:solidFill>
              <a:srgbClr val="C00000"/>
            </a:solidFill>
            <a:miter lim="800000"/>
            <a:headEnd/>
            <a:tailEnd/>
          </a:ln>
          <a:effectLst/>
        </p:spPr>
        <p:txBody>
          <a:bodyPr lIns="0" tIns="0" rIns="0" bIns="0" anchor="ctr"/>
          <a:lstStyle/>
          <a:p>
            <a:pPr algn="ctr" eaLnBrk="0" fontAlgn="base" hangingPunct="0">
              <a:spcAft>
                <a:spcPct val="0"/>
              </a:spcAft>
            </a:pPr>
            <a:r>
              <a:rPr kumimoji="1" lang="ko-KR" altLang="en-US" sz="800" b="1" dirty="0" smtClean="0">
                <a:solidFill>
                  <a:prstClr val="black"/>
                </a:solidFill>
                <a:latin typeface="+mn-ea"/>
              </a:rPr>
              <a:t>내가</a:t>
            </a:r>
            <a:endParaRPr kumimoji="1" lang="en-US" altLang="ko-KR" sz="800" b="1" dirty="0" smtClean="0">
              <a:solidFill>
                <a:prstClr val="black"/>
              </a:solidFill>
              <a:latin typeface="+mn-ea"/>
            </a:endParaRPr>
          </a:p>
          <a:p>
            <a:pPr algn="ctr" eaLnBrk="0" fontAlgn="base" hangingPunct="0">
              <a:spcAft>
                <a:spcPct val="0"/>
              </a:spcAft>
            </a:pPr>
            <a:r>
              <a:rPr kumimoji="1" lang="ko-KR" altLang="en-US" sz="800" b="1" dirty="0" smtClean="0">
                <a:solidFill>
                  <a:prstClr val="black"/>
                </a:solidFill>
                <a:latin typeface="+mn-ea"/>
              </a:rPr>
              <a:t>피운</a:t>
            </a:r>
            <a:endParaRPr kumimoji="1" lang="en-US" altLang="ko-KR" sz="800" b="1" dirty="0" smtClean="0">
              <a:solidFill>
                <a:prstClr val="black"/>
              </a:solidFill>
              <a:latin typeface="+mn-ea"/>
            </a:endParaRPr>
          </a:p>
          <a:p>
            <a:pPr algn="ctr" eaLnBrk="0" fontAlgn="base" hangingPunct="0">
              <a:spcAft>
                <a:spcPct val="0"/>
              </a:spcAft>
            </a:pPr>
            <a:r>
              <a:rPr kumimoji="1" lang="ko-KR" altLang="en-US" sz="800" b="1" dirty="0" smtClean="0">
                <a:solidFill>
                  <a:prstClr val="black"/>
                </a:solidFill>
                <a:latin typeface="+mn-ea"/>
              </a:rPr>
              <a:t>담배</a:t>
            </a:r>
            <a:endParaRPr kumimoji="1" lang="en-US" altLang="ko-KR" sz="800" b="1" dirty="0" smtClean="0">
              <a:solidFill>
                <a:prstClr val="black"/>
              </a:solidFill>
              <a:latin typeface="+mn-ea"/>
            </a:endParaRPr>
          </a:p>
          <a:p>
            <a:pPr algn="ctr" eaLnBrk="0" fontAlgn="base" hangingPunct="0">
              <a:spcAft>
                <a:spcPct val="0"/>
              </a:spcAft>
            </a:pPr>
            <a:r>
              <a:rPr kumimoji="1" lang="ko-KR" altLang="en-US" sz="800" b="1" dirty="0" smtClean="0">
                <a:solidFill>
                  <a:prstClr val="black"/>
                </a:solidFill>
                <a:latin typeface="+mn-ea"/>
              </a:rPr>
              <a:t>고통</a:t>
            </a:r>
            <a:endParaRPr kumimoji="1" lang="en-US" altLang="ko-KR" sz="800" b="1" dirty="0" smtClean="0">
              <a:solidFill>
                <a:prstClr val="black"/>
              </a:solidFill>
              <a:latin typeface="+mn-ea"/>
            </a:endParaRPr>
          </a:p>
          <a:p>
            <a:pPr algn="ctr" eaLnBrk="0" fontAlgn="base" hangingPunct="0">
              <a:spcAft>
                <a:spcPct val="0"/>
              </a:spcAft>
            </a:pPr>
            <a:r>
              <a:rPr kumimoji="1" lang="ko-KR" altLang="en-US" sz="800" b="1" dirty="0" smtClean="0">
                <a:solidFill>
                  <a:prstClr val="black"/>
                </a:solidFill>
                <a:latin typeface="+mn-ea"/>
              </a:rPr>
              <a:t>받는</a:t>
            </a:r>
            <a:endParaRPr kumimoji="1" lang="en-US" altLang="ko-KR" sz="800" b="1" dirty="0" smtClean="0">
              <a:solidFill>
                <a:prstClr val="black"/>
              </a:solidFill>
              <a:latin typeface="+mn-ea"/>
            </a:endParaRPr>
          </a:p>
          <a:p>
            <a:pPr algn="ctr" eaLnBrk="0" fontAlgn="base" hangingPunct="0">
              <a:spcAft>
                <a:spcPct val="0"/>
              </a:spcAft>
            </a:pPr>
            <a:r>
              <a:rPr kumimoji="1" lang="ko-KR" altLang="en-US" sz="800" b="1" dirty="0" smtClean="0">
                <a:solidFill>
                  <a:prstClr val="black"/>
                </a:solidFill>
                <a:latin typeface="+mn-ea"/>
              </a:rPr>
              <a:t>이웃</a:t>
            </a:r>
            <a:endParaRPr kumimoji="1" lang="en-US" altLang="ko-KR" sz="800" b="1" dirty="0" smtClean="0">
              <a:solidFill>
                <a:prstClr val="black"/>
              </a:solidFill>
              <a:latin typeface="+mn-ea"/>
            </a:endParaRPr>
          </a:p>
        </p:txBody>
      </p:sp>
      <p:sp>
        <p:nvSpPr>
          <p:cNvPr id="105" name="직사각형 104"/>
          <p:cNvSpPr/>
          <p:nvPr/>
        </p:nvSpPr>
        <p:spPr bwMode="auto">
          <a:xfrm>
            <a:off x="5343342" y="4489252"/>
            <a:ext cx="335412" cy="1437480"/>
          </a:xfrm>
          <a:prstGeom prst="rect">
            <a:avLst/>
          </a:prstGeom>
          <a:solidFill>
            <a:srgbClr val="FFC000"/>
          </a:solidFill>
          <a:ln w="12700">
            <a:solidFill>
              <a:srgbClr val="C00000"/>
            </a:solidFill>
            <a:miter lim="800000"/>
            <a:headEnd/>
            <a:tailEnd/>
          </a:ln>
          <a:effectLst/>
        </p:spPr>
        <p:txBody>
          <a:bodyPr lIns="0" tIns="0" rIns="0" bIns="0" anchor="ctr"/>
          <a:lstStyle/>
          <a:p>
            <a:pPr algn="ctr" eaLnBrk="0" fontAlgn="base" hangingPunct="0">
              <a:spcAft>
                <a:spcPct val="0"/>
              </a:spcAft>
            </a:pPr>
            <a:r>
              <a:rPr kumimoji="1" lang="ko-KR" altLang="en-US" sz="800" b="1" dirty="0" smtClean="0">
                <a:solidFill>
                  <a:prstClr val="black"/>
                </a:solidFill>
                <a:latin typeface="+mn-ea"/>
              </a:rPr>
              <a:t>우리</a:t>
            </a:r>
            <a:endParaRPr kumimoji="1" lang="en-US" altLang="ko-KR" sz="800" b="1" dirty="0" smtClean="0">
              <a:solidFill>
                <a:prstClr val="black"/>
              </a:solidFill>
              <a:latin typeface="+mn-ea"/>
            </a:endParaRPr>
          </a:p>
          <a:p>
            <a:pPr algn="ctr" eaLnBrk="0" fontAlgn="base" hangingPunct="0">
              <a:spcAft>
                <a:spcPct val="0"/>
              </a:spcAft>
            </a:pPr>
            <a:r>
              <a:rPr kumimoji="1" lang="ko-KR" altLang="en-US" sz="800" b="1" dirty="0" smtClean="0">
                <a:solidFill>
                  <a:prstClr val="black"/>
                </a:solidFill>
                <a:latin typeface="+mn-ea"/>
              </a:rPr>
              <a:t>나라</a:t>
            </a:r>
            <a:endParaRPr kumimoji="1" lang="en-US" altLang="ko-KR" sz="800" b="1" dirty="0" smtClean="0">
              <a:solidFill>
                <a:prstClr val="black"/>
              </a:solidFill>
              <a:latin typeface="+mn-ea"/>
            </a:endParaRPr>
          </a:p>
          <a:p>
            <a:pPr algn="ctr" eaLnBrk="0" fontAlgn="base" hangingPunct="0">
              <a:spcAft>
                <a:spcPct val="0"/>
              </a:spcAft>
            </a:pPr>
            <a:r>
              <a:rPr kumimoji="1" lang="ko-KR" altLang="en-US" sz="800" b="1" dirty="0" smtClean="0">
                <a:solidFill>
                  <a:prstClr val="black"/>
                </a:solidFill>
                <a:latin typeface="+mn-ea"/>
              </a:rPr>
              <a:t>대한</a:t>
            </a:r>
            <a:endParaRPr kumimoji="1" lang="en-US" altLang="ko-KR" sz="800" b="1" dirty="0" smtClean="0">
              <a:solidFill>
                <a:prstClr val="black"/>
              </a:solidFill>
              <a:latin typeface="+mn-ea"/>
            </a:endParaRPr>
          </a:p>
          <a:p>
            <a:pPr algn="ctr" eaLnBrk="0" fontAlgn="base" hangingPunct="0">
              <a:spcAft>
                <a:spcPct val="0"/>
              </a:spcAft>
            </a:pPr>
            <a:r>
              <a:rPr kumimoji="1" lang="ko-KR" altLang="en-US" sz="800" b="1" dirty="0" smtClean="0">
                <a:solidFill>
                  <a:prstClr val="black"/>
                </a:solidFill>
                <a:latin typeface="+mn-ea"/>
              </a:rPr>
              <a:t>민국</a:t>
            </a:r>
            <a:endParaRPr kumimoji="1" lang="en-US" altLang="ko-KR" sz="800" b="1" dirty="0" smtClean="0">
              <a:solidFill>
                <a:prstClr val="black"/>
              </a:solidFill>
              <a:latin typeface="+mn-ea"/>
            </a:endParaRPr>
          </a:p>
        </p:txBody>
      </p:sp>
      <p:sp>
        <p:nvSpPr>
          <p:cNvPr id="106" name="직사각형 105"/>
          <p:cNvSpPr/>
          <p:nvPr/>
        </p:nvSpPr>
        <p:spPr bwMode="auto">
          <a:xfrm>
            <a:off x="924375" y="2875670"/>
            <a:ext cx="335412" cy="1437480"/>
          </a:xfrm>
          <a:prstGeom prst="rect">
            <a:avLst/>
          </a:prstGeom>
          <a:solidFill>
            <a:srgbClr val="FFC000"/>
          </a:solidFill>
          <a:ln w="12700">
            <a:solidFill>
              <a:srgbClr val="C00000"/>
            </a:solidFill>
            <a:miter lim="800000"/>
            <a:headEnd/>
            <a:tailEnd/>
          </a:ln>
          <a:effectLst/>
        </p:spPr>
        <p:txBody>
          <a:bodyPr lIns="0" tIns="0" rIns="0" bIns="0" anchor="ctr"/>
          <a:lstStyle/>
          <a:p>
            <a:pPr algn="ctr" eaLnBrk="0" fontAlgn="base" hangingPunct="0">
              <a:spcAft>
                <a:spcPct val="0"/>
              </a:spcAft>
            </a:pPr>
            <a:r>
              <a:rPr kumimoji="1" lang="ko-KR" altLang="en-US" sz="800" b="1" dirty="0" smtClean="0">
                <a:solidFill>
                  <a:prstClr val="black"/>
                </a:solidFill>
                <a:latin typeface="+mn-ea"/>
              </a:rPr>
              <a:t>나의 </a:t>
            </a:r>
            <a:endParaRPr kumimoji="1" lang="en-US" altLang="ko-KR" sz="800" b="1" dirty="0" smtClean="0">
              <a:solidFill>
                <a:prstClr val="black"/>
              </a:solidFill>
              <a:latin typeface="+mn-ea"/>
            </a:endParaRPr>
          </a:p>
          <a:p>
            <a:pPr algn="ctr" eaLnBrk="0" fontAlgn="base" hangingPunct="0">
              <a:spcAft>
                <a:spcPct val="0"/>
              </a:spcAft>
            </a:pPr>
            <a:r>
              <a:rPr kumimoji="1" lang="ko-KR" altLang="en-US" sz="800" b="1" dirty="0" smtClean="0">
                <a:solidFill>
                  <a:prstClr val="black"/>
                </a:solidFill>
                <a:latin typeface="+mn-ea"/>
              </a:rPr>
              <a:t>꿈을</a:t>
            </a:r>
            <a:endParaRPr kumimoji="1" lang="en-US" altLang="ko-KR" sz="800" b="1" dirty="0" smtClean="0">
              <a:solidFill>
                <a:prstClr val="black"/>
              </a:solidFill>
              <a:latin typeface="+mn-ea"/>
            </a:endParaRPr>
          </a:p>
          <a:p>
            <a:pPr algn="ctr" eaLnBrk="0" fontAlgn="base" hangingPunct="0">
              <a:spcAft>
                <a:spcPct val="0"/>
              </a:spcAft>
            </a:pPr>
            <a:r>
              <a:rPr kumimoji="1" lang="ko-KR" altLang="en-US" sz="800" b="1" dirty="0" smtClean="0">
                <a:solidFill>
                  <a:prstClr val="black"/>
                </a:solidFill>
                <a:latin typeface="+mn-ea"/>
              </a:rPr>
              <a:t>향한</a:t>
            </a:r>
            <a:endParaRPr kumimoji="1" lang="en-US" altLang="ko-KR" sz="800" b="1" dirty="0" smtClean="0">
              <a:solidFill>
                <a:prstClr val="black"/>
              </a:solidFill>
              <a:latin typeface="+mn-ea"/>
            </a:endParaRPr>
          </a:p>
          <a:p>
            <a:pPr algn="ctr" eaLnBrk="0" fontAlgn="base" hangingPunct="0">
              <a:spcAft>
                <a:spcPct val="0"/>
              </a:spcAft>
            </a:pPr>
            <a:r>
              <a:rPr kumimoji="1" lang="ko-KR" altLang="en-US" sz="800" b="1" dirty="0" smtClean="0">
                <a:solidFill>
                  <a:prstClr val="black"/>
                </a:solidFill>
                <a:latin typeface="+mn-ea"/>
              </a:rPr>
              <a:t>도전</a:t>
            </a:r>
            <a:endParaRPr kumimoji="1" lang="en-US" altLang="ko-KR" sz="800" b="1" dirty="0">
              <a:solidFill>
                <a:prstClr val="black"/>
              </a:solidFill>
              <a:latin typeface="+mn-ea"/>
            </a:endParaRPr>
          </a:p>
        </p:txBody>
      </p:sp>
      <p:sp>
        <p:nvSpPr>
          <p:cNvPr id="107" name="직사각형 106"/>
          <p:cNvSpPr/>
          <p:nvPr/>
        </p:nvSpPr>
        <p:spPr bwMode="auto">
          <a:xfrm>
            <a:off x="7204739" y="4489252"/>
            <a:ext cx="335412" cy="1437480"/>
          </a:xfrm>
          <a:prstGeom prst="rect">
            <a:avLst/>
          </a:prstGeom>
          <a:solidFill>
            <a:srgbClr val="FFC000"/>
          </a:solidFill>
          <a:ln w="12700">
            <a:solidFill>
              <a:srgbClr val="C00000"/>
            </a:solidFill>
            <a:miter lim="800000"/>
            <a:headEnd/>
            <a:tailEnd/>
          </a:ln>
          <a:effectLst/>
        </p:spPr>
        <p:txBody>
          <a:bodyPr lIns="0" tIns="0" rIns="0" bIns="0" anchor="ctr"/>
          <a:lstStyle/>
          <a:p>
            <a:pPr algn="ctr" eaLnBrk="0" fontAlgn="base" hangingPunct="0">
              <a:spcAft>
                <a:spcPct val="0"/>
              </a:spcAft>
            </a:pPr>
            <a:r>
              <a:rPr kumimoji="1" lang="ko-KR" altLang="en-US" sz="800" b="1" dirty="0" smtClean="0">
                <a:solidFill>
                  <a:prstClr val="black"/>
                </a:solidFill>
                <a:latin typeface="+mn-ea"/>
              </a:rPr>
              <a:t>우리</a:t>
            </a:r>
            <a:endParaRPr kumimoji="1" lang="en-US" altLang="ko-KR" sz="800" b="1" dirty="0" smtClean="0">
              <a:solidFill>
                <a:prstClr val="black"/>
              </a:solidFill>
              <a:latin typeface="+mn-ea"/>
            </a:endParaRPr>
          </a:p>
          <a:p>
            <a:pPr algn="ctr" eaLnBrk="0" fontAlgn="base" hangingPunct="0">
              <a:spcAft>
                <a:spcPct val="0"/>
              </a:spcAft>
            </a:pPr>
            <a:r>
              <a:rPr kumimoji="1" lang="ko-KR" altLang="en-US" sz="800" b="1" dirty="0" smtClean="0">
                <a:solidFill>
                  <a:prstClr val="black"/>
                </a:solidFill>
                <a:latin typeface="+mn-ea"/>
              </a:rPr>
              <a:t>나라의</a:t>
            </a:r>
            <a:endParaRPr kumimoji="1" lang="en-US" altLang="ko-KR" sz="800" b="1" dirty="0" smtClean="0">
              <a:solidFill>
                <a:prstClr val="black"/>
              </a:solidFill>
              <a:latin typeface="+mn-ea"/>
            </a:endParaRPr>
          </a:p>
          <a:p>
            <a:pPr algn="ctr" eaLnBrk="0" fontAlgn="base" hangingPunct="0">
              <a:spcAft>
                <a:spcPct val="0"/>
              </a:spcAft>
            </a:pPr>
            <a:r>
              <a:rPr kumimoji="1" lang="ko-KR" altLang="en-US" sz="800" b="1" dirty="0" smtClean="0">
                <a:solidFill>
                  <a:prstClr val="black"/>
                </a:solidFill>
                <a:latin typeface="+mn-ea"/>
              </a:rPr>
              <a:t>전통</a:t>
            </a:r>
            <a:endParaRPr kumimoji="1" lang="en-US" altLang="ko-KR" sz="800" b="1" dirty="0" smtClean="0">
              <a:solidFill>
                <a:prstClr val="black"/>
              </a:solidFill>
              <a:latin typeface="+mn-ea"/>
            </a:endParaRPr>
          </a:p>
          <a:p>
            <a:pPr algn="ctr" eaLnBrk="0" fontAlgn="base" hangingPunct="0">
              <a:spcAft>
                <a:spcPct val="0"/>
              </a:spcAft>
            </a:pPr>
            <a:r>
              <a:rPr kumimoji="1" lang="ko-KR" altLang="en-US" sz="800" b="1" dirty="0" smtClean="0">
                <a:solidFill>
                  <a:prstClr val="black"/>
                </a:solidFill>
                <a:latin typeface="+mn-ea"/>
              </a:rPr>
              <a:t>이해</a:t>
            </a:r>
            <a:endParaRPr kumimoji="1" lang="en-US" altLang="ko-KR" sz="800" b="1" dirty="0" smtClean="0">
              <a:solidFill>
                <a:prstClr val="black"/>
              </a:solidFill>
              <a:latin typeface="+mn-ea"/>
            </a:endParaRPr>
          </a:p>
          <a:p>
            <a:pPr algn="ctr" eaLnBrk="0" fontAlgn="base" hangingPunct="0">
              <a:spcAft>
                <a:spcPct val="0"/>
              </a:spcAft>
            </a:pPr>
            <a:r>
              <a:rPr kumimoji="1" lang="ko-KR" altLang="en-US" sz="800" b="1" dirty="0" smtClean="0">
                <a:solidFill>
                  <a:prstClr val="black"/>
                </a:solidFill>
                <a:latin typeface="+mn-ea"/>
              </a:rPr>
              <a:t>하기</a:t>
            </a:r>
            <a:endParaRPr kumimoji="1" lang="en-US" altLang="ko-KR" sz="800" b="1" dirty="0">
              <a:solidFill>
                <a:prstClr val="black"/>
              </a:solidFill>
              <a:latin typeface="+mn-ea"/>
            </a:endParaRPr>
          </a:p>
        </p:txBody>
      </p:sp>
      <p:sp>
        <p:nvSpPr>
          <p:cNvPr id="109" name="직사각형 108"/>
          <p:cNvSpPr/>
          <p:nvPr/>
        </p:nvSpPr>
        <p:spPr bwMode="auto">
          <a:xfrm>
            <a:off x="3877133" y="2875670"/>
            <a:ext cx="335412" cy="1437480"/>
          </a:xfrm>
          <a:prstGeom prst="rect">
            <a:avLst/>
          </a:prstGeom>
          <a:solidFill>
            <a:srgbClr val="C1D6FF"/>
          </a:solidFill>
          <a:ln w="12700">
            <a:solidFill>
              <a:srgbClr val="71A0FF"/>
            </a:solidFill>
            <a:prstDash val="sysDash"/>
            <a:miter lim="800000"/>
            <a:headEnd/>
            <a:tailEnd/>
          </a:ln>
          <a:effectLst/>
        </p:spPr>
        <p:txBody>
          <a:bodyPr lIns="0" tIns="0" rIns="0" bIns="0" anchor="ctr"/>
          <a:lstStyle/>
          <a:p>
            <a:pPr algn="ctr" eaLnBrk="0" fontAlgn="base" hangingPunct="0">
              <a:spcBef>
                <a:spcPct val="50000"/>
              </a:spcBef>
              <a:spcAft>
                <a:spcPct val="0"/>
              </a:spcAft>
            </a:pPr>
            <a:r>
              <a:rPr kumimoji="1" lang="ko-KR" altLang="en-US" sz="800" b="1" dirty="0">
                <a:solidFill>
                  <a:prstClr val="black"/>
                </a:solidFill>
                <a:latin typeface="+mn-ea"/>
              </a:rPr>
              <a:t>우리</a:t>
            </a:r>
            <a:endParaRPr kumimoji="1" lang="en-US" altLang="ko-KR" sz="800" b="1" dirty="0">
              <a:solidFill>
                <a:prstClr val="black"/>
              </a:solidFill>
              <a:latin typeface="+mn-ea"/>
            </a:endParaRPr>
          </a:p>
          <a:p>
            <a:pPr algn="ctr" eaLnBrk="0" fontAlgn="base" hangingPunct="0">
              <a:spcBef>
                <a:spcPct val="50000"/>
              </a:spcBef>
              <a:spcAft>
                <a:spcPct val="0"/>
              </a:spcAft>
            </a:pPr>
            <a:r>
              <a:rPr kumimoji="1" lang="ko-KR" altLang="en-US" sz="800" b="1" dirty="0">
                <a:solidFill>
                  <a:prstClr val="black"/>
                </a:solidFill>
                <a:latin typeface="+mn-ea"/>
              </a:rPr>
              <a:t>주변의</a:t>
            </a:r>
            <a:endParaRPr kumimoji="1" lang="en-US" altLang="ko-KR" sz="800" b="1" dirty="0">
              <a:solidFill>
                <a:prstClr val="black"/>
              </a:solidFill>
              <a:latin typeface="+mn-ea"/>
            </a:endParaRPr>
          </a:p>
          <a:p>
            <a:pPr algn="ctr" eaLnBrk="0" fontAlgn="base" hangingPunct="0">
              <a:spcBef>
                <a:spcPct val="50000"/>
              </a:spcBef>
              <a:spcAft>
                <a:spcPct val="0"/>
              </a:spcAft>
            </a:pPr>
            <a:r>
              <a:rPr kumimoji="1" lang="ko-KR" altLang="en-US" sz="800" b="1" dirty="0">
                <a:solidFill>
                  <a:prstClr val="black"/>
                </a:solidFill>
                <a:latin typeface="+mn-ea"/>
              </a:rPr>
              <a:t>생태계와</a:t>
            </a:r>
            <a:endParaRPr kumimoji="1" lang="en-US" altLang="ko-KR" sz="800" b="1" dirty="0">
              <a:solidFill>
                <a:prstClr val="black"/>
              </a:solidFill>
              <a:latin typeface="+mn-ea"/>
            </a:endParaRPr>
          </a:p>
          <a:p>
            <a:pPr algn="ctr" eaLnBrk="0" fontAlgn="base" hangingPunct="0">
              <a:spcBef>
                <a:spcPct val="50000"/>
              </a:spcBef>
              <a:spcAft>
                <a:spcPct val="0"/>
              </a:spcAft>
            </a:pPr>
            <a:r>
              <a:rPr kumimoji="1" lang="ko-KR" altLang="en-US" sz="800" b="1" dirty="0">
                <a:solidFill>
                  <a:prstClr val="black"/>
                </a:solidFill>
                <a:latin typeface="+mn-ea"/>
              </a:rPr>
              <a:t>환경</a:t>
            </a:r>
            <a:endParaRPr kumimoji="1" lang="en-US" altLang="ko-KR" sz="800" b="1" dirty="0">
              <a:solidFill>
                <a:prstClr val="black"/>
              </a:solidFill>
              <a:latin typeface="+mn-ea"/>
            </a:endParaRPr>
          </a:p>
          <a:p>
            <a:pPr algn="ctr" eaLnBrk="0" fontAlgn="base" hangingPunct="0">
              <a:spcBef>
                <a:spcPct val="50000"/>
              </a:spcBef>
              <a:spcAft>
                <a:spcPct val="0"/>
              </a:spcAft>
            </a:pPr>
            <a:r>
              <a:rPr kumimoji="1" lang="ko-KR" altLang="en-US" sz="800" b="1" dirty="0">
                <a:solidFill>
                  <a:prstClr val="black"/>
                </a:solidFill>
                <a:latin typeface="+mn-ea"/>
              </a:rPr>
              <a:t>보호</a:t>
            </a:r>
            <a:endParaRPr kumimoji="1" lang="en-US" altLang="ko-KR" sz="800" b="1" dirty="0">
              <a:solidFill>
                <a:prstClr val="black"/>
              </a:solidFill>
              <a:latin typeface="+mn-ea"/>
            </a:endParaRPr>
          </a:p>
        </p:txBody>
      </p:sp>
      <p:sp>
        <p:nvSpPr>
          <p:cNvPr id="111" name="직사각형 110"/>
          <p:cNvSpPr/>
          <p:nvPr/>
        </p:nvSpPr>
        <p:spPr bwMode="auto">
          <a:xfrm>
            <a:off x="8275756" y="2875670"/>
            <a:ext cx="335412" cy="1437480"/>
          </a:xfrm>
          <a:prstGeom prst="rect">
            <a:avLst/>
          </a:prstGeom>
          <a:solidFill>
            <a:srgbClr val="FFFF00"/>
          </a:solidFill>
          <a:ln w="12700" cap="flat" cmpd="sng" algn="ctr">
            <a:solidFill>
              <a:srgbClr val="EEECE1">
                <a:lumMod val="50000"/>
              </a:srgbClr>
            </a:solidFill>
            <a:prstDash val="sysDot"/>
          </a:ln>
          <a:effectLst/>
        </p:spPr>
        <p:txBody>
          <a:bodyPr lIns="0" rIns="0" anchor="ctr"/>
          <a:lstStyle/>
          <a:p>
            <a:pPr algn="ctr"/>
            <a:r>
              <a:rPr lang="ko-KR" altLang="en-US" sz="800" b="1" dirty="0" smtClean="0">
                <a:solidFill>
                  <a:prstClr val="black"/>
                </a:solidFill>
                <a:latin typeface="+mn-ea"/>
              </a:rPr>
              <a:t>재미</a:t>
            </a:r>
            <a:endParaRPr lang="en-US" altLang="ko-KR" sz="800" b="1" dirty="0" smtClean="0">
              <a:solidFill>
                <a:prstClr val="black"/>
              </a:solidFill>
              <a:latin typeface="+mn-ea"/>
            </a:endParaRPr>
          </a:p>
          <a:p>
            <a:pPr algn="ctr"/>
            <a:r>
              <a:rPr lang="ko-KR" altLang="en-US" sz="800" b="1" dirty="0" smtClean="0">
                <a:solidFill>
                  <a:prstClr val="black"/>
                </a:solidFill>
                <a:latin typeface="+mn-ea"/>
              </a:rPr>
              <a:t>있는</a:t>
            </a:r>
            <a:endParaRPr lang="en-US" altLang="ko-KR" sz="800" b="1" dirty="0" smtClean="0">
              <a:solidFill>
                <a:prstClr val="black"/>
              </a:solidFill>
              <a:latin typeface="+mn-ea"/>
            </a:endParaRPr>
          </a:p>
          <a:p>
            <a:pPr algn="ctr"/>
            <a:r>
              <a:rPr lang="ko-KR" altLang="en-US" sz="800" b="1" dirty="0" smtClean="0">
                <a:solidFill>
                  <a:prstClr val="black"/>
                </a:solidFill>
                <a:latin typeface="+mn-ea"/>
              </a:rPr>
              <a:t>우표</a:t>
            </a:r>
            <a:endParaRPr lang="en-US" altLang="ko-KR" sz="800" b="1" dirty="0" smtClean="0">
              <a:solidFill>
                <a:prstClr val="black"/>
              </a:solidFill>
              <a:latin typeface="+mn-ea"/>
            </a:endParaRPr>
          </a:p>
          <a:p>
            <a:pPr algn="ctr"/>
            <a:r>
              <a:rPr lang="ko-KR" altLang="en-US" sz="800" b="1" dirty="0" smtClean="0">
                <a:solidFill>
                  <a:prstClr val="black"/>
                </a:solidFill>
                <a:latin typeface="+mn-ea"/>
              </a:rPr>
              <a:t>교실</a:t>
            </a:r>
            <a:endParaRPr lang="en-US" altLang="ko-KR" sz="800" b="1" dirty="0">
              <a:solidFill>
                <a:prstClr val="black"/>
              </a:solidFill>
              <a:latin typeface="+mn-ea"/>
            </a:endParaRPr>
          </a:p>
        </p:txBody>
      </p:sp>
      <p:sp>
        <p:nvSpPr>
          <p:cNvPr id="34" name="직사각형 33"/>
          <p:cNvSpPr/>
          <p:nvPr/>
        </p:nvSpPr>
        <p:spPr bwMode="auto">
          <a:xfrm>
            <a:off x="9119389" y="4489252"/>
            <a:ext cx="335412" cy="1437480"/>
          </a:xfrm>
          <a:prstGeom prst="rect">
            <a:avLst/>
          </a:prstGeom>
          <a:solidFill>
            <a:srgbClr val="FFFF00"/>
          </a:solidFill>
          <a:ln w="12700" cap="flat" cmpd="sng" algn="ctr">
            <a:solidFill>
              <a:srgbClr val="EEECE1">
                <a:lumMod val="50000"/>
              </a:srgbClr>
            </a:solidFill>
            <a:prstDash val="sysDot"/>
          </a:ln>
          <a:effectLst/>
        </p:spPr>
        <p:txBody>
          <a:bodyPr lIns="0" rIns="0" anchor="ctr"/>
          <a:lstStyle/>
          <a:p>
            <a:pPr algn="ctr"/>
            <a:r>
              <a:rPr lang="ko-KR" altLang="en-US" sz="800" b="1" dirty="0">
                <a:solidFill>
                  <a:prstClr val="black"/>
                </a:solidFill>
                <a:latin typeface="+mn-ea"/>
              </a:rPr>
              <a:t>우표</a:t>
            </a:r>
            <a:endParaRPr lang="en-US" altLang="ko-KR" sz="800" b="1" dirty="0">
              <a:solidFill>
                <a:prstClr val="black"/>
              </a:solidFill>
              <a:latin typeface="+mn-ea"/>
            </a:endParaRPr>
          </a:p>
          <a:p>
            <a:pPr algn="ctr"/>
            <a:r>
              <a:rPr lang="ko-KR" altLang="en-US" sz="800" b="1" dirty="0">
                <a:solidFill>
                  <a:prstClr val="black"/>
                </a:solidFill>
                <a:latin typeface="+mn-ea"/>
              </a:rPr>
              <a:t>디자인하기</a:t>
            </a:r>
            <a:endParaRPr lang="en-US" altLang="ko-KR" sz="800" b="1" dirty="0">
              <a:solidFill>
                <a:prstClr val="black"/>
              </a:solidFill>
              <a:latin typeface="+mn-ea"/>
            </a:endParaRPr>
          </a:p>
        </p:txBody>
      </p:sp>
      <p:sp>
        <p:nvSpPr>
          <p:cNvPr id="35" name="내용 개체 틀 14"/>
          <p:cNvSpPr txBox="1">
            <a:spLocks/>
          </p:cNvSpPr>
          <p:nvPr/>
        </p:nvSpPr>
        <p:spPr>
          <a:xfrm>
            <a:off x="272480" y="6045485"/>
            <a:ext cx="9145016" cy="307231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174625" indent="-174625" algn="l" defTabSz="914400" rtl="0" eaLnBrk="1" latinLnBrk="1" hangingPunct="1">
              <a:lnSpc>
                <a:spcPct val="120000"/>
              </a:lnSpc>
              <a:spcBef>
                <a:spcPts val="0"/>
              </a:spcBef>
              <a:buFontTx/>
              <a:buBlip>
                <a:blip r:embed="rId2"/>
              </a:buBlip>
              <a:defRPr sz="1300" b="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Tx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Tx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Tx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Tx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en-US" altLang="ko-KR" sz="1000" b="1" dirty="0" smtClean="0">
                <a:ea typeface="맑은 고딕" panose="020B0503020000020004" pitchFamily="50" charset="-127"/>
              </a:rPr>
              <a:t>※ </a:t>
            </a:r>
            <a:r>
              <a:rPr lang="ko-KR" altLang="en-US" sz="1000" b="1" dirty="0" smtClean="0"/>
              <a:t>현재 모듈은 </a:t>
            </a:r>
            <a:r>
              <a:rPr lang="ko-KR" altLang="en-US" sz="1000" b="1" dirty="0" err="1" smtClean="0"/>
              <a:t>개발중이며</a:t>
            </a:r>
            <a:r>
              <a:rPr lang="ko-KR" altLang="en-US" sz="1000" b="1" dirty="0" smtClean="0"/>
              <a:t> 추후에 변경될 수 있습니다</a:t>
            </a:r>
            <a:r>
              <a:rPr lang="en-US" altLang="ko-KR" sz="1000" b="1" dirty="0" smtClean="0"/>
              <a:t>.</a:t>
            </a:r>
          </a:p>
        </p:txBody>
      </p:sp>
    </p:spTree>
    <p:extLst>
      <p:ext uri="{BB962C8B-B14F-4D97-AF65-F5344CB8AC3E}">
        <p14:creationId xmlns="" xmlns:p14="http://schemas.microsoft.com/office/powerpoint/2010/main" val="69160634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제목 13"/>
          <p:cNvSpPr>
            <a:spLocks noGrp="1"/>
          </p:cNvSpPr>
          <p:nvPr>
            <p:ph type="title"/>
          </p:nvPr>
        </p:nvSpPr>
        <p:spPr>
          <a:xfrm>
            <a:off x="272480" y="116632"/>
            <a:ext cx="4787961" cy="441427"/>
          </a:xfrm>
        </p:spPr>
        <p:txBody>
          <a:bodyPr/>
          <a:lstStyle/>
          <a:p>
            <a:pPr>
              <a:tabLst>
                <a:tab pos="625475" algn="l"/>
              </a:tabLst>
            </a:pPr>
            <a:r>
              <a:rPr lang="ko-KR" altLang="en-US" dirty="0" smtClean="0">
                <a:solidFill>
                  <a:schemeClr val="tx1"/>
                </a:solidFill>
                <a:latin typeface="다음_Regular" panose="02000603060000000000" pitchFamily="2" charset="-127"/>
                <a:ea typeface="다음_Regular" panose="02000603060000000000" pitchFamily="2" charset="-127"/>
              </a:rPr>
              <a:t>우표문화 교육 콘텐츠 활용</a:t>
            </a:r>
            <a:r>
              <a:rPr lang="en-US" altLang="ko-KR" dirty="0" smtClean="0">
                <a:solidFill>
                  <a:schemeClr val="tx1"/>
                </a:solidFill>
                <a:latin typeface="다음_Regular" panose="02000603060000000000" pitchFamily="2" charset="-127"/>
                <a:ea typeface="다음_Regular" panose="02000603060000000000" pitchFamily="2" charset="-127"/>
              </a:rPr>
              <a:t>(</a:t>
            </a:r>
            <a:r>
              <a:rPr lang="ko-KR" altLang="en-US" dirty="0" smtClean="0">
                <a:solidFill>
                  <a:schemeClr val="tx1"/>
                </a:solidFill>
                <a:latin typeface="다음_Regular" panose="02000603060000000000" pitchFamily="2" charset="-127"/>
                <a:ea typeface="다음_Regular" panose="02000603060000000000" pitchFamily="2" charset="-127"/>
              </a:rPr>
              <a:t>예시</a:t>
            </a:r>
            <a:r>
              <a:rPr lang="en-US" altLang="ko-KR" dirty="0" smtClean="0">
                <a:solidFill>
                  <a:schemeClr val="tx1"/>
                </a:solidFill>
                <a:latin typeface="다음_Regular" panose="02000603060000000000" pitchFamily="2" charset="-127"/>
                <a:ea typeface="다음_Regular" panose="02000603060000000000" pitchFamily="2" charset="-127"/>
              </a:rPr>
              <a:t>)</a:t>
            </a:r>
            <a:endParaRPr lang="ko-KR" altLang="en-US" dirty="0">
              <a:solidFill>
                <a:schemeClr val="tx1"/>
              </a:solidFill>
              <a:latin typeface="다음_Regular" panose="02000603060000000000" pitchFamily="2" charset="-127"/>
              <a:ea typeface="다음_Regular" panose="02000603060000000000" pitchFamily="2" charset="-127"/>
            </a:endParaRPr>
          </a:p>
        </p:txBody>
      </p:sp>
      <p:sp>
        <p:nvSpPr>
          <p:cNvPr id="2" name="슬라이드 번호 개체 틀 1"/>
          <p:cNvSpPr>
            <a:spLocks noGrp="1"/>
          </p:cNvSpPr>
          <p:nvPr>
            <p:ph type="sldNum" sz="quarter" idx="12"/>
          </p:nvPr>
        </p:nvSpPr>
        <p:spPr>
          <a:xfrm>
            <a:off x="3838575" y="6622666"/>
            <a:ext cx="2228850" cy="226714"/>
          </a:xfrm>
        </p:spPr>
        <p:txBody>
          <a:bodyPr/>
          <a:lstStyle/>
          <a:p>
            <a:fld id="{411C68A0-3FD8-444B-A332-41AF8F0BCCC2}" type="slidenum">
              <a:rPr lang="ko-KR" altLang="en-US" smtClean="0">
                <a:latin typeface="+mn-ea"/>
              </a:rPr>
              <a:pPr/>
              <a:t>7</a:t>
            </a:fld>
            <a:endParaRPr lang="ko-KR" altLang="en-US" dirty="0">
              <a:latin typeface="+mn-ea"/>
            </a:endParaRPr>
          </a:p>
        </p:txBody>
      </p:sp>
      <p:graphicFrame>
        <p:nvGraphicFramePr>
          <p:cNvPr id="5" name="표 4"/>
          <p:cNvGraphicFramePr>
            <a:graphicFrameLocks noGrp="1"/>
          </p:cNvGraphicFramePr>
          <p:nvPr>
            <p:extLst/>
          </p:nvPr>
        </p:nvGraphicFramePr>
        <p:xfrm>
          <a:off x="2791784" y="1628776"/>
          <a:ext cx="2377115" cy="4752982"/>
        </p:xfrm>
        <a:graphic>
          <a:graphicData uri="http://schemas.openxmlformats.org/drawingml/2006/table">
            <a:tbl>
              <a:tblPr/>
              <a:tblGrid>
                <a:gridCol w="316253"/>
                <a:gridCol w="1030431"/>
                <a:gridCol w="1030431"/>
              </a:tblGrid>
              <a:tr h="297062">
                <a:tc>
                  <a:txBody>
                    <a:bodyPr/>
                    <a:lstStyle/>
                    <a:p>
                      <a:pPr algn="ctr" fontAlgn="ctr"/>
                      <a:endParaRPr lang="ko-KR" altLang="en-US" sz="900" b="0" i="0" u="none" strike="noStrike" dirty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5574" marR="5574" marT="557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lToBr>
                    <a:lnBlToT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lToTr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9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초등</a:t>
                      </a:r>
                      <a:endParaRPr lang="ko-KR" altLang="en-US" sz="900" b="0" i="0" u="none" strike="noStrike" dirty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5574" marR="5574" marT="557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9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중등</a:t>
                      </a:r>
                      <a:endParaRPr lang="ko-KR" altLang="en-US" sz="900" b="0" i="0" u="none" strike="noStrike" dirty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5574" marR="5574" marT="557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78495"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9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1</a:t>
                      </a:r>
                      <a:endParaRPr lang="ko-KR" altLang="en-US" sz="900" b="0" i="0" u="none" strike="noStrike" dirty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5574" marR="5574" marT="557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2">
                  <a:txBody>
                    <a:bodyPr/>
                    <a:lstStyle/>
                    <a:p>
                      <a:pPr algn="ctr" fontAlgn="ctr"/>
                      <a:r>
                        <a:rPr lang="ko-KR" altLang="en-US" sz="9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감사해요 </a:t>
                      </a:r>
                      <a:endParaRPr lang="en-US" altLang="ko-KR" sz="900" b="0" i="0" u="none" strike="noStrike" dirty="0" smtClean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  <a:p>
                      <a:pPr algn="ctr" fontAlgn="ctr"/>
                      <a:r>
                        <a:rPr lang="ko-KR" altLang="en-US" sz="9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우체부아저씨</a:t>
                      </a:r>
                    </a:p>
                  </a:txBody>
                  <a:tcPr marL="5574" marR="5574" marT="557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2">
                  <a:txBody>
                    <a:bodyPr/>
                    <a:lstStyle/>
                    <a:p>
                      <a:pPr algn="ctr" fontAlgn="ctr"/>
                      <a:r>
                        <a:rPr lang="ko-KR" altLang="en-US" sz="9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감사해요</a:t>
                      </a:r>
                      <a:endParaRPr lang="en-US" altLang="ko-KR" sz="900" b="0" i="0" u="none" strike="noStrike" dirty="0" smtClean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  <a:p>
                      <a:pPr algn="ctr" fontAlgn="ctr"/>
                      <a:r>
                        <a:rPr lang="ko-KR" altLang="en-US" sz="9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우체부아저씨</a:t>
                      </a:r>
                    </a:p>
                  </a:txBody>
                  <a:tcPr marL="5574" marR="5574" marT="557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78495"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9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2</a:t>
                      </a:r>
                      <a:endParaRPr lang="ko-KR" altLang="en-US" sz="900" b="0" i="0" u="none" strike="noStrike" dirty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5574" marR="5574" marT="557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</a:tr>
              <a:tr h="278495"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9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3</a:t>
                      </a:r>
                      <a:endParaRPr lang="ko-KR" altLang="en-US" sz="900" b="0" i="0" u="none" strike="noStrike" dirty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5574" marR="5574" marT="557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2">
                  <a:txBody>
                    <a:bodyPr/>
                    <a:lstStyle/>
                    <a:p>
                      <a:pPr algn="ctr" fontAlgn="ctr"/>
                      <a:r>
                        <a:rPr lang="ko-KR" altLang="en-US" sz="9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우표야 놀자</a:t>
                      </a:r>
                      <a:endParaRPr lang="ko-KR" altLang="en-US" sz="900" b="0" i="0" u="none" strike="noStrike" dirty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5574" marR="5574" marT="557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2">
                  <a:txBody>
                    <a:bodyPr/>
                    <a:lstStyle/>
                    <a:p>
                      <a:pPr algn="ctr" fontAlgn="ctr"/>
                      <a:r>
                        <a:rPr lang="ko-KR" altLang="en-US" sz="9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재미있는 우표교실</a:t>
                      </a:r>
                      <a:endParaRPr lang="ko-KR" altLang="en-US" sz="900" b="0" i="0" u="none" strike="noStrike" dirty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5574" marR="5574" marT="557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78495"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9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4</a:t>
                      </a:r>
                      <a:endParaRPr lang="ko-KR" altLang="en-US" sz="900" b="0" i="0" u="none" strike="noStrike" dirty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5574" marR="5574" marT="557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vMerge="1">
                  <a:txBody>
                    <a:bodyPr/>
                    <a:lstStyle/>
                    <a:p>
                      <a:pPr algn="ctr" fontAlgn="ctr"/>
                      <a:endParaRPr lang="ko-KR" altLang="en-US" sz="900" b="0" i="0" u="none" strike="noStrike" dirty="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5574" marR="5574" marT="557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</a:tr>
              <a:tr h="278495"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9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5</a:t>
                      </a:r>
                      <a:endParaRPr lang="ko-KR" altLang="en-US" sz="900" b="0" i="0" u="none" strike="noStrike" dirty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5574" marR="5574" marT="557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2">
                  <a:txBody>
                    <a:bodyPr/>
                    <a:lstStyle/>
                    <a:p>
                      <a:pPr algn="ctr" fontAlgn="ctr"/>
                      <a:r>
                        <a:rPr lang="ko-KR" altLang="en-US" sz="9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아름다운 사람이 </a:t>
                      </a:r>
                      <a:endParaRPr lang="en-US" altLang="ko-KR" sz="900" b="0" i="0" u="none" strike="noStrike" dirty="0" smtClean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  <a:p>
                      <a:pPr algn="ctr" fontAlgn="ctr"/>
                      <a:r>
                        <a:rPr lang="ko-KR" altLang="en-US" sz="9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되는 길</a:t>
                      </a:r>
                      <a:endParaRPr lang="ko-KR" altLang="en-US" sz="900" b="0" i="0" u="none" strike="noStrike" dirty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5574" marR="5574" marT="557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2">
                  <a:txBody>
                    <a:bodyPr/>
                    <a:lstStyle/>
                    <a:p>
                      <a:pPr algn="ctr" fontAlgn="ctr"/>
                      <a:r>
                        <a:rPr lang="ko-KR" altLang="en-US" sz="9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나의 꿈을 향한 도전</a:t>
                      </a:r>
                      <a:endParaRPr lang="ko-KR" altLang="en-US" sz="900" b="0" i="0" u="none" strike="noStrike" dirty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5574" marR="5574" marT="557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78495"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9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6</a:t>
                      </a:r>
                      <a:endParaRPr lang="ko-KR" altLang="en-US" sz="900" b="0" i="0" u="none" strike="noStrike" dirty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5574" marR="5574" marT="557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vMerge="1">
                  <a:txBody>
                    <a:bodyPr/>
                    <a:lstStyle/>
                    <a:p>
                      <a:pPr algn="ctr" fontAlgn="ctr"/>
                      <a:endParaRPr lang="ko-KR" altLang="en-US" sz="900" b="0" i="0" u="none" strike="noStrike" dirty="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5574" marR="5574" marT="557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</a:tr>
              <a:tr h="278495"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9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7</a:t>
                      </a:r>
                      <a:endParaRPr lang="ko-KR" altLang="en-US" sz="900" b="0" i="0" u="none" strike="noStrike" dirty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5574" marR="5574" marT="557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2">
                  <a:txBody>
                    <a:bodyPr/>
                    <a:lstStyle/>
                    <a:p>
                      <a:pPr algn="ctr" fontAlgn="ctr"/>
                      <a:r>
                        <a:rPr lang="ko-KR" altLang="en-US" sz="9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친구야 고마워</a:t>
                      </a:r>
                      <a:endParaRPr lang="ko-KR" altLang="en-US" sz="900" b="0" i="0" u="none" strike="noStrike" dirty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5574" marR="5574" marT="557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2">
                  <a:txBody>
                    <a:bodyPr/>
                    <a:lstStyle/>
                    <a:p>
                      <a:pPr algn="ctr" fontAlgn="ctr"/>
                      <a:r>
                        <a:rPr lang="ko-KR" altLang="en-US" sz="9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내가 피운 담배</a:t>
                      </a:r>
                      <a:r>
                        <a:rPr lang="en-US" altLang="ko-KR" sz="9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, </a:t>
                      </a:r>
                    </a:p>
                    <a:p>
                      <a:pPr algn="ctr" fontAlgn="ctr"/>
                      <a:r>
                        <a:rPr lang="ko-KR" altLang="en-US" sz="9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고통 받는 이웃</a:t>
                      </a:r>
                      <a:endParaRPr lang="ko-KR" altLang="en-US" sz="900" b="0" i="0" u="none" strike="noStrike" dirty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5574" marR="5574" marT="557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78495"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9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8</a:t>
                      </a:r>
                      <a:endParaRPr lang="ko-KR" altLang="en-US" sz="900" b="0" i="0" u="none" strike="noStrike" dirty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5574" marR="5574" marT="557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vMerge="1">
                  <a:txBody>
                    <a:bodyPr/>
                    <a:lstStyle/>
                    <a:p>
                      <a:pPr algn="ctr" fontAlgn="ctr"/>
                      <a:endParaRPr lang="ko-KR" altLang="en-US" sz="900" b="0" i="0" u="none" strike="noStrike" dirty="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5574" marR="5574" marT="557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</a:tr>
              <a:tr h="278495"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9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9</a:t>
                      </a:r>
                      <a:endParaRPr lang="ko-KR" altLang="en-US" sz="900" b="0" i="0" u="none" strike="noStrike" dirty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5574" marR="5574" marT="557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2">
                  <a:txBody>
                    <a:bodyPr/>
                    <a:lstStyle/>
                    <a:p>
                      <a:pPr algn="ctr" fontAlgn="ctr"/>
                      <a:r>
                        <a:rPr lang="ko-KR" altLang="en-US" sz="9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아름다운</a:t>
                      </a:r>
                      <a:endParaRPr lang="en-US" altLang="ko-KR" sz="900" b="0" i="0" u="none" strike="noStrike" dirty="0" smtClean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  <a:p>
                      <a:pPr algn="ctr" fontAlgn="ctr"/>
                      <a:r>
                        <a:rPr lang="ko-KR" altLang="en-US" sz="9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우리나라</a:t>
                      </a:r>
                      <a:endParaRPr lang="ko-KR" altLang="en-US" sz="900" b="0" i="0" u="none" strike="noStrike" dirty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5574" marR="5574" marT="557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2">
                  <a:txBody>
                    <a:bodyPr/>
                    <a:lstStyle/>
                    <a:p>
                      <a:pPr algn="ctr" fontAlgn="ctr"/>
                      <a:r>
                        <a:rPr lang="ko-KR" altLang="en-US" sz="9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우리주변의 생태계와 환경보호</a:t>
                      </a:r>
                      <a:endParaRPr lang="ko-KR" altLang="en-US" sz="900" b="0" i="0" u="none" strike="noStrike" dirty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5574" marR="5574" marT="557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78495"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9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10</a:t>
                      </a:r>
                      <a:endParaRPr lang="ko-KR" altLang="en-US" sz="900" b="0" i="0" u="none" strike="noStrike" dirty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5574" marR="5574" marT="557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vMerge="1">
                  <a:txBody>
                    <a:bodyPr/>
                    <a:lstStyle/>
                    <a:p>
                      <a:pPr algn="ctr" fontAlgn="ctr"/>
                      <a:endParaRPr lang="ko-KR" altLang="en-US" sz="900" b="0" i="0" u="none" strike="noStrike" dirty="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5574" marR="5574" marT="557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</a:tr>
              <a:tr h="278495"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9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11</a:t>
                      </a:r>
                      <a:endParaRPr lang="ko-KR" altLang="en-US" sz="900" b="0" i="0" u="none" strike="noStrike" dirty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5574" marR="5574" marT="557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2">
                  <a:txBody>
                    <a:bodyPr/>
                    <a:lstStyle/>
                    <a:p>
                      <a:pPr algn="ctr" fontAlgn="ctr"/>
                      <a:r>
                        <a:rPr lang="ko-KR" altLang="en-US" sz="9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우리나라 대한민국</a:t>
                      </a:r>
                      <a:endParaRPr lang="ko-KR" altLang="en-US" sz="900" b="0" i="0" u="none" strike="noStrike" dirty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5574" marR="5574" marT="557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2">
                  <a:txBody>
                    <a:bodyPr/>
                    <a:lstStyle/>
                    <a:p>
                      <a:pPr algn="ctr" fontAlgn="ctr"/>
                      <a:r>
                        <a:rPr lang="ko-KR" altLang="en-US" sz="9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평화통일을 위한 </a:t>
                      </a:r>
                      <a:endParaRPr lang="en-US" altLang="ko-KR" sz="900" b="0" i="0" u="none" strike="noStrike" dirty="0" smtClean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  <a:p>
                      <a:pPr algn="ctr" fontAlgn="ctr"/>
                      <a:r>
                        <a:rPr lang="ko-KR" altLang="en-US" sz="9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발걸음</a:t>
                      </a:r>
                      <a:endParaRPr lang="ko-KR" altLang="en-US" sz="900" b="0" i="0" u="none" strike="noStrike" dirty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5574" marR="5574" marT="557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78495"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9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12</a:t>
                      </a:r>
                      <a:endParaRPr lang="ko-KR" altLang="en-US" sz="900" b="0" i="0" u="none" strike="noStrike" dirty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5574" marR="5574" marT="557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vMerge="1">
                  <a:txBody>
                    <a:bodyPr/>
                    <a:lstStyle/>
                    <a:p>
                      <a:pPr algn="ctr" fontAlgn="ctr"/>
                      <a:endParaRPr lang="ko-KR" altLang="en-US" sz="900" b="0" i="0" u="none" strike="noStrike" dirty="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5574" marR="5574" marT="557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</a:tr>
              <a:tr h="278495"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9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13</a:t>
                      </a:r>
                      <a:endParaRPr lang="ko-KR" altLang="en-US" sz="900" b="0" i="0" u="none" strike="noStrike" dirty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5574" marR="5574" marT="557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2">
                  <a:txBody>
                    <a:bodyPr/>
                    <a:lstStyle/>
                    <a:p>
                      <a:pPr algn="ctr" fontAlgn="ctr"/>
                      <a:r>
                        <a:rPr lang="ko-KR" altLang="en-US" sz="9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나라를 지킨 영웅들</a:t>
                      </a:r>
                      <a:endParaRPr lang="ko-KR" altLang="en-US" sz="900" b="0" i="0" u="none" strike="noStrike" dirty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5574" marR="5574" marT="557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2">
                  <a:txBody>
                    <a:bodyPr/>
                    <a:lstStyle/>
                    <a:p>
                      <a:pPr algn="ctr" fontAlgn="ctr"/>
                      <a:r>
                        <a:rPr lang="ko-KR" altLang="en-US" sz="9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나라를 지킨 영웅들</a:t>
                      </a:r>
                      <a:endParaRPr lang="ko-KR" altLang="en-US" sz="900" b="0" i="0" u="none" strike="noStrike" dirty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5574" marR="5574" marT="557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78495"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9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14</a:t>
                      </a:r>
                      <a:endParaRPr lang="ko-KR" altLang="en-US" sz="900" b="0" i="0" u="none" strike="noStrike" dirty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5574" marR="5574" marT="557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vMerge="1">
                  <a:txBody>
                    <a:bodyPr/>
                    <a:lstStyle/>
                    <a:p>
                      <a:pPr algn="ctr" fontAlgn="ctr"/>
                      <a:endParaRPr lang="ko-KR" altLang="en-US" sz="900" b="0" i="0" u="none" strike="noStrike" dirty="0">
                        <a:solidFill>
                          <a:srgbClr val="000000"/>
                        </a:solidFill>
                        <a:effectLst/>
                        <a:latin typeface="+mj-lt"/>
                        <a:ea typeface="맑은 고딕" panose="020B0503020000020004" pitchFamily="50" charset="-127"/>
                      </a:endParaRPr>
                    </a:p>
                  </a:txBody>
                  <a:tcPr marL="5574" marR="5574" marT="557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</a:tr>
              <a:tr h="278495"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9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15</a:t>
                      </a:r>
                      <a:endParaRPr lang="ko-KR" altLang="en-US" sz="900" b="0" i="0" u="none" strike="noStrike" dirty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5574" marR="5574" marT="557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2">
                  <a:txBody>
                    <a:bodyPr/>
                    <a:lstStyle/>
                    <a:p>
                      <a:pPr algn="ctr" fontAlgn="ctr"/>
                      <a:r>
                        <a:rPr lang="ko-KR" altLang="en-US" sz="9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우표작품전시회</a:t>
                      </a:r>
                      <a:endParaRPr lang="ko-KR" altLang="en-US" sz="900" b="0" i="0" u="none" strike="noStrike" dirty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5574" marR="5574" marT="557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2">
                  <a:txBody>
                    <a:bodyPr/>
                    <a:lstStyle/>
                    <a:p>
                      <a:pPr algn="ctr" fontAlgn="ctr"/>
                      <a:r>
                        <a:rPr lang="ko-KR" altLang="en-US" sz="9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우표작품전시회</a:t>
                      </a:r>
                      <a:endParaRPr lang="ko-KR" altLang="en-US" sz="900" b="0" i="0" u="none" strike="noStrike" dirty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5574" marR="5574" marT="557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78495"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9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16</a:t>
                      </a:r>
                      <a:endParaRPr lang="ko-KR" altLang="en-US" sz="900" b="0" i="0" u="none" strike="noStrike" dirty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5574" marR="5574" marT="557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vMerge="1">
                  <a:txBody>
                    <a:bodyPr/>
                    <a:lstStyle/>
                    <a:p>
                      <a:pPr algn="ctr" fontAlgn="ctr"/>
                      <a:endParaRPr lang="ko-KR" altLang="en-US" sz="900" b="0" i="0" u="none" strike="noStrike" dirty="0">
                        <a:solidFill>
                          <a:srgbClr val="000000"/>
                        </a:solidFill>
                        <a:effectLst/>
                        <a:latin typeface="+mj-lt"/>
                        <a:ea typeface="맑은 고딕" panose="020B0503020000020004" pitchFamily="50" charset="-127"/>
                      </a:endParaRPr>
                    </a:p>
                  </a:txBody>
                  <a:tcPr marL="5574" marR="5574" marT="557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6" name="TextBox 5"/>
          <p:cNvSpPr txBox="1"/>
          <p:nvPr/>
        </p:nvSpPr>
        <p:spPr>
          <a:xfrm>
            <a:off x="2767422" y="1277449"/>
            <a:ext cx="2401478" cy="261738"/>
          </a:xfrm>
          <a:prstGeom prst="rect">
            <a:avLst/>
          </a:prstGeom>
        </p:spPr>
        <p:style>
          <a:lnRef idx="1">
            <a:schemeClr val="accent5"/>
          </a:lnRef>
          <a:fillRef idx="3">
            <a:schemeClr val="accent5"/>
          </a:fillRef>
          <a:effectRef idx="2">
            <a:schemeClr val="accent5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pPr algn="ctr"/>
            <a:r>
              <a:rPr lang="ko-KR" altLang="en-US" sz="1101" b="1" dirty="0" smtClean="0"/>
              <a:t>초등</a:t>
            </a:r>
            <a:r>
              <a:rPr lang="ko-KR" altLang="en-US" sz="1101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∙</a:t>
            </a:r>
            <a:r>
              <a:rPr lang="ko-KR" altLang="en-US" sz="1101" b="1" dirty="0" smtClean="0"/>
              <a:t>중등 인성교육 활용</a:t>
            </a:r>
            <a:endParaRPr lang="ko-KR" altLang="en-US" sz="1101" b="1" dirty="0"/>
          </a:p>
        </p:txBody>
      </p:sp>
      <p:sp>
        <p:nvSpPr>
          <p:cNvPr id="18" name="TextBox 17"/>
          <p:cNvSpPr txBox="1"/>
          <p:nvPr/>
        </p:nvSpPr>
        <p:spPr>
          <a:xfrm>
            <a:off x="7689304" y="1268762"/>
            <a:ext cx="1728192" cy="246221"/>
          </a:xfrm>
          <a:prstGeom prst="rect">
            <a:avLst/>
          </a:prstGeom>
        </p:spPr>
        <p:style>
          <a:lnRef idx="1">
            <a:schemeClr val="accent4"/>
          </a:lnRef>
          <a:fillRef idx="3">
            <a:schemeClr val="accent4"/>
          </a:fillRef>
          <a:effectRef idx="2">
            <a:schemeClr val="accent4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pPr algn="ctr"/>
            <a:r>
              <a:rPr lang="ko-KR" altLang="en-US" sz="1000" b="1" dirty="0" err="1" smtClean="0"/>
              <a:t>우취반</a:t>
            </a:r>
            <a:r>
              <a:rPr lang="ko-KR" altLang="en-US" sz="1000" b="1" dirty="0" smtClean="0"/>
              <a:t> 활용</a:t>
            </a:r>
            <a:endParaRPr lang="ko-KR" altLang="en-US" sz="1000" b="1" dirty="0"/>
          </a:p>
        </p:txBody>
      </p:sp>
      <p:sp>
        <p:nvSpPr>
          <p:cNvPr id="19" name="TextBox 18"/>
          <p:cNvSpPr txBox="1"/>
          <p:nvPr/>
        </p:nvSpPr>
        <p:spPr>
          <a:xfrm>
            <a:off x="5589266" y="1277449"/>
            <a:ext cx="1728191" cy="261738"/>
          </a:xfrm>
          <a:prstGeom prst="rect">
            <a:avLst/>
          </a:prstGeom>
        </p:spPr>
        <p:style>
          <a:lnRef idx="1">
            <a:schemeClr val="accent6"/>
          </a:lnRef>
          <a:fillRef idx="3">
            <a:schemeClr val="accent6"/>
          </a:fillRef>
          <a:effectRef idx="2">
            <a:schemeClr val="accent6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pPr algn="ctr"/>
            <a:r>
              <a:rPr lang="ko-KR" altLang="en-US" sz="1101" b="1" dirty="0" smtClean="0"/>
              <a:t>교육과정 협업용</a:t>
            </a:r>
            <a:endParaRPr lang="ko-KR" altLang="en-US" sz="1101" b="1" dirty="0"/>
          </a:p>
        </p:txBody>
      </p:sp>
      <p:sp>
        <p:nvSpPr>
          <p:cNvPr id="21" name="TextBox 20"/>
          <p:cNvSpPr txBox="1"/>
          <p:nvPr/>
        </p:nvSpPr>
        <p:spPr>
          <a:xfrm>
            <a:off x="273049" y="1277448"/>
            <a:ext cx="2015655" cy="261738"/>
          </a:xfrm>
          <a:prstGeom prst="rect">
            <a:avLst/>
          </a:prstGeom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pPr algn="ctr"/>
            <a:r>
              <a:rPr lang="ko-KR" altLang="en-US" sz="1101" b="1" dirty="0" smtClean="0"/>
              <a:t>교육구성체계</a:t>
            </a:r>
            <a:endParaRPr lang="ko-KR" altLang="en-US" sz="1101" b="1" dirty="0"/>
          </a:p>
        </p:txBody>
      </p:sp>
      <p:graphicFrame>
        <p:nvGraphicFramePr>
          <p:cNvPr id="96" name="표 95"/>
          <p:cNvGraphicFramePr>
            <a:graphicFrameLocks noGrp="1"/>
          </p:cNvGraphicFramePr>
          <p:nvPr>
            <p:extLst/>
          </p:nvPr>
        </p:nvGraphicFramePr>
        <p:xfrm>
          <a:off x="291021" y="1628800"/>
          <a:ext cx="1980220" cy="4752943"/>
        </p:xfrm>
        <a:graphic>
          <a:graphicData uri="http://schemas.openxmlformats.org/drawingml/2006/table">
            <a:tbl>
              <a:tblPr/>
              <a:tblGrid>
                <a:gridCol w="629531"/>
                <a:gridCol w="1350689"/>
              </a:tblGrid>
              <a:tr h="202343">
                <a:tc rowSpan="4">
                  <a:txBody>
                    <a:bodyPr/>
                    <a:lstStyle/>
                    <a:p>
                      <a:pPr algn="ctr" fontAlgn="ctr"/>
                      <a:r>
                        <a:rPr lang="ko-KR" altLang="en-US" sz="9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나</a:t>
                      </a:r>
                      <a:endParaRPr lang="ko-KR" altLang="en-US" sz="900" b="1" i="0" u="none" strike="noStrike" dirty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5574" marR="5574" marT="557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8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나의 꿈을 향한 도전</a:t>
                      </a:r>
                      <a:endParaRPr lang="ko-KR" altLang="en-US" sz="800" b="0" i="0" u="none" strike="noStrike" dirty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5574" marR="5574" marT="557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51870">
                <a:tc vMerge="1">
                  <a:txBody>
                    <a:bodyPr/>
                    <a:lstStyle/>
                    <a:p>
                      <a:pPr algn="ctr" fontAlgn="ctr"/>
                      <a:endParaRPr lang="ko-KR" altLang="en-US" sz="900" b="0" i="0" u="none" strike="noStrike" dirty="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5574" marR="5574" marT="557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8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나의 뿌리</a:t>
                      </a:r>
                      <a:endParaRPr lang="en-US" altLang="ko-KR" sz="800" b="0" i="0" u="none" strike="noStrike" dirty="0" smtClean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  <a:p>
                      <a:pPr algn="ctr" fontAlgn="ctr"/>
                      <a:r>
                        <a:rPr lang="ko-KR" altLang="en-US" sz="8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우리가족</a:t>
                      </a:r>
                      <a:endParaRPr lang="en-US" altLang="ko-KR" sz="800" b="0" i="0" u="none" strike="noStrike" dirty="0" smtClean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5574" marR="5574" marT="557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51870">
                <a:tc vMerge="1">
                  <a:txBody>
                    <a:bodyPr/>
                    <a:lstStyle/>
                    <a:p>
                      <a:pPr algn="ctr" fontAlgn="ctr"/>
                      <a:endParaRPr lang="ko-KR" altLang="en-US" sz="900" b="0" i="0" u="none" strike="noStrike" dirty="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5574" marR="5574" marT="557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8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소중한 나 </a:t>
                      </a:r>
                      <a:endParaRPr lang="en-US" altLang="ko-KR" sz="800" b="0" i="0" u="none" strike="noStrike" dirty="0" smtClean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  <a:p>
                      <a:pPr algn="ctr" fontAlgn="ctr"/>
                      <a:r>
                        <a:rPr lang="ko-KR" altLang="en-US" sz="8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참다운 꿈</a:t>
                      </a:r>
                      <a:endParaRPr lang="ko-KR" altLang="en-US" sz="800" b="0" i="0" u="none" strike="noStrike" dirty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5574" marR="5574" marT="557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02343">
                <a:tc vMerge="1">
                  <a:txBody>
                    <a:bodyPr/>
                    <a:lstStyle/>
                    <a:p>
                      <a:pPr algn="ctr" fontAlgn="ctr"/>
                      <a:endParaRPr lang="ko-KR" altLang="en-US" sz="900" b="0" i="0" u="none" strike="noStrike" dirty="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5574" marR="5574" marT="557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8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아름다운 나를 찾아서</a:t>
                      </a:r>
                      <a:endParaRPr lang="ko-KR" altLang="en-US" sz="800" b="0" i="0" u="none" strike="noStrike" dirty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5574" marR="5574" marT="557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02343">
                <a:tc rowSpan="3">
                  <a:txBody>
                    <a:bodyPr/>
                    <a:lstStyle/>
                    <a:p>
                      <a:pPr algn="ctr" fontAlgn="ctr"/>
                      <a:r>
                        <a:rPr lang="ko-KR" altLang="en-US" sz="9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이웃</a:t>
                      </a:r>
                      <a:endParaRPr lang="ko-KR" altLang="en-US" sz="900" b="1" i="0" u="none" strike="noStrike" dirty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5574" marR="5574" marT="557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8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친구야 고마워</a:t>
                      </a:r>
                      <a:endParaRPr lang="ko-KR" altLang="en-US" sz="800" b="0" i="0" u="none" strike="noStrike" dirty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5574" marR="5574" marT="557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02343">
                <a:tc vMerge="1">
                  <a:txBody>
                    <a:bodyPr/>
                    <a:lstStyle/>
                    <a:p>
                      <a:pPr algn="ctr" fontAlgn="ctr"/>
                      <a:endParaRPr lang="ko-KR" altLang="en-US" sz="900" b="0" i="0" u="none" strike="noStrike" dirty="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5574" marR="5574" marT="557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8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어르신</a:t>
                      </a:r>
                      <a:r>
                        <a:rPr lang="en-US" altLang="ko-KR" sz="8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! </a:t>
                      </a:r>
                      <a:r>
                        <a:rPr lang="ko-KR" altLang="en-US" sz="8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존경하고 함께해요</a:t>
                      </a:r>
                      <a:endParaRPr lang="ko-KR" altLang="en-US" sz="800" b="0" i="0" u="none" strike="noStrike" dirty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5574" marR="5574" marT="557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02343">
                <a:tc vMerge="1">
                  <a:txBody>
                    <a:bodyPr/>
                    <a:lstStyle/>
                    <a:p>
                      <a:pPr algn="ctr" fontAlgn="ctr"/>
                      <a:endParaRPr lang="ko-KR" altLang="en-US" sz="900" b="0" i="0" u="none" strike="noStrike" dirty="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5574" marR="5574" marT="557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8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내가 피운 담배</a:t>
                      </a:r>
                      <a:r>
                        <a:rPr lang="en-US" altLang="ko-KR" sz="8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, </a:t>
                      </a:r>
                      <a:r>
                        <a:rPr lang="ko-KR" altLang="en-US" sz="8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고통 받는 이웃</a:t>
                      </a:r>
                      <a:endParaRPr lang="ko-KR" altLang="en-US" sz="800" b="0" i="0" u="none" strike="noStrike" dirty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5574" marR="5574" marT="557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02343">
                <a:tc rowSpan="5">
                  <a:txBody>
                    <a:bodyPr/>
                    <a:lstStyle/>
                    <a:p>
                      <a:pPr algn="ctr" fontAlgn="ctr"/>
                      <a:r>
                        <a:rPr lang="ko-KR" altLang="en-US" sz="9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자연</a:t>
                      </a:r>
                      <a:endParaRPr lang="ko-KR" altLang="en-US" sz="900" b="1" i="0" u="none" strike="noStrike" dirty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5574" marR="5574" marT="557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8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아름다운 우리나라</a:t>
                      </a:r>
                      <a:endParaRPr lang="ko-KR" altLang="en-US" sz="800" b="0" i="0" u="none" strike="noStrike" dirty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5574" marR="5574" marT="557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02343">
                <a:tc vMerge="1">
                  <a:txBody>
                    <a:bodyPr/>
                    <a:lstStyle/>
                    <a:p>
                      <a:pPr algn="ctr" fontAlgn="ctr"/>
                      <a:endParaRPr lang="ko-KR" altLang="en-US" sz="900" b="0" i="0" u="none" strike="noStrike" dirty="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5574" marR="5574" marT="557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8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아름다운 우리땅 독도</a:t>
                      </a:r>
                      <a:endParaRPr lang="ko-KR" altLang="en-US" sz="800" b="0" i="0" u="none" strike="noStrike" dirty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5574" marR="5574" marT="557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02343">
                <a:tc vMerge="1">
                  <a:txBody>
                    <a:bodyPr/>
                    <a:lstStyle/>
                    <a:p>
                      <a:pPr algn="ctr" fontAlgn="ctr"/>
                      <a:endParaRPr lang="ko-KR" altLang="en-US" sz="900" b="0" i="0" u="none" strike="noStrike" dirty="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5574" marR="5574" marT="557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8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멸종위기의 생물들</a:t>
                      </a:r>
                      <a:endParaRPr lang="ko-KR" altLang="en-US" sz="800" b="0" i="0" u="none" strike="noStrike" dirty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5574" marR="5574" marT="557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02343">
                <a:tc vMerge="1">
                  <a:txBody>
                    <a:bodyPr/>
                    <a:lstStyle/>
                    <a:p>
                      <a:pPr algn="ctr" fontAlgn="ctr"/>
                      <a:endParaRPr lang="ko-KR" altLang="en-US" sz="900" b="0" i="0" u="none" strike="noStrike" dirty="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5574" marR="5574" marT="557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8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우리주변의 생태계와 환경보호</a:t>
                      </a:r>
                      <a:endParaRPr lang="ko-KR" altLang="en-US" sz="800" b="0" i="0" u="none" strike="noStrike" dirty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5574" marR="5574" marT="557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02343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ctr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8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별자리</a:t>
                      </a:r>
                      <a:r>
                        <a:rPr lang="ko-KR" altLang="en-US" sz="800" b="0" i="0" u="none" strike="noStrike" baseline="0" dirty="0" smtClean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 이야기</a:t>
                      </a:r>
                      <a:endParaRPr lang="ko-KR" altLang="en-US" sz="800" b="0" i="0" u="none" strike="noStrike" dirty="0" smtClean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5574" marR="5574" marT="557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02343">
                <a:tc rowSpan="2">
                  <a:txBody>
                    <a:bodyPr/>
                    <a:lstStyle/>
                    <a:p>
                      <a:pPr algn="ctr" fontAlgn="ctr"/>
                      <a:r>
                        <a:rPr lang="ko-KR" altLang="en-US" sz="9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존재</a:t>
                      </a:r>
                      <a:endParaRPr lang="ko-KR" altLang="en-US" sz="900" b="1" i="0" u="none" strike="noStrike" dirty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5574" marR="5574" marT="557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8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우리나라 대한민국</a:t>
                      </a:r>
                      <a:endParaRPr lang="ko-KR" altLang="en-US" sz="800" b="0" i="0" u="none" strike="noStrike" dirty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5574" marR="5574" marT="557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02343">
                <a:tc vMerge="1">
                  <a:txBody>
                    <a:bodyPr/>
                    <a:lstStyle/>
                    <a:p>
                      <a:pPr algn="ctr" fontAlgn="ctr"/>
                      <a:endParaRPr lang="ko-KR" altLang="en-US" sz="900" b="0" i="0" u="none" strike="noStrike" dirty="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5574" marR="5574" marT="557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8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평화통일을 향한 발걸음</a:t>
                      </a:r>
                      <a:endParaRPr lang="ko-KR" altLang="en-US" sz="800" b="0" i="0" u="none" strike="noStrike" dirty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5574" marR="5574" marT="557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02343">
                <a:tc rowSpan="5">
                  <a:txBody>
                    <a:bodyPr/>
                    <a:lstStyle/>
                    <a:p>
                      <a:pPr algn="ctr" fontAlgn="ctr"/>
                      <a:r>
                        <a:rPr lang="ko-KR" altLang="en-US" sz="9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역사</a:t>
                      </a:r>
                      <a:endParaRPr lang="ko-KR" altLang="en-US" sz="900" b="1" i="0" u="none" strike="noStrike" dirty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5574" marR="5574" marT="557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8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나라를 지킨 영웅들</a:t>
                      </a:r>
                      <a:endParaRPr lang="ko-KR" altLang="en-US" sz="800" b="0" i="0" u="none" strike="noStrike" dirty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5574" marR="5574" marT="557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02343">
                <a:tc vMerge="1">
                  <a:txBody>
                    <a:bodyPr/>
                    <a:lstStyle/>
                    <a:p>
                      <a:pPr algn="ctr" fontAlgn="ctr"/>
                      <a:endParaRPr lang="ko-KR" altLang="en-US" sz="900" b="0" i="0" u="none" strike="noStrike" dirty="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5574" marR="5574" marT="557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8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우리나라의 전통 이해하기</a:t>
                      </a:r>
                      <a:endParaRPr lang="ko-KR" altLang="en-US" sz="800" b="0" i="0" u="none" strike="noStrike" dirty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5574" marR="5574" marT="557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02343">
                <a:tc vMerge="1">
                  <a:txBody>
                    <a:bodyPr/>
                    <a:lstStyle/>
                    <a:p>
                      <a:pPr algn="ctr" fontAlgn="ctr"/>
                      <a:endParaRPr lang="ko-KR" altLang="en-US" sz="900" b="0" i="0" u="none" strike="noStrike" dirty="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5574" marR="5574" marT="557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8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우리나라</a:t>
                      </a:r>
                      <a:r>
                        <a:rPr lang="en-US" altLang="ko-KR" sz="800" b="0" i="0" u="none" strike="noStrike" baseline="0" dirty="0" smtClean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 </a:t>
                      </a:r>
                      <a:r>
                        <a:rPr lang="ko-KR" altLang="en-US" sz="8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경제 성장 과정</a:t>
                      </a:r>
                      <a:endParaRPr lang="ko-KR" altLang="en-US" sz="800" b="0" i="0" u="none" strike="noStrike" dirty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5574" marR="5574" marT="557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02343">
                <a:tc vMerge="1">
                  <a:txBody>
                    <a:bodyPr/>
                    <a:lstStyle/>
                    <a:p>
                      <a:pPr algn="ctr" fontAlgn="ctr"/>
                      <a:endParaRPr lang="ko-KR" altLang="en-US" sz="900" b="0" i="0" u="none" strike="noStrike" dirty="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5574" marR="5574" marT="557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8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삼국의 성립과 발전</a:t>
                      </a:r>
                      <a:endParaRPr lang="ko-KR" altLang="en-US" sz="800" b="0" i="0" u="none" strike="noStrike" dirty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5574" marR="5574" marT="557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02343">
                <a:tc vMerge="1">
                  <a:txBody>
                    <a:bodyPr/>
                    <a:lstStyle/>
                    <a:p>
                      <a:pPr algn="ctr" fontAlgn="ctr"/>
                      <a:endParaRPr lang="ko-KR" altLang="en-US" sz="900" b="0" i="0" u="none" strike="noStrike" dirty="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5574" marR="5574" marT="557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8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조선시대 사회의 변동과 발전</a:t>
                      </a:r>
                      <a:endParaRPr lang="ko-KR" altLang="en-US" sz="800" b="0" i="0" u="none" strike="noStrike" dirty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5574" marR="5574" marT="557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02343">
                <a:tc rowSpan="4">
                  <a:txBody>
                    <a:bodyPr/>
                    <a:lstStyle/>
                    <a:p>
                      <a:pPr algn="ctr" latinLnBrk="1"/>
                      <a:r>
                        <a:rPr lang="ko-KR" altLang="en-US" sz="900" b="1" dirty="0" err="1" smtClean="0">
                          <a:latin typeface="+mn-ea"/>
                          <a:ea typeface="+mn-ea"/>
                        </a:rPr>
                        <a:t>우취교육</a:t>
                      </a:r>
                      <a:endParaRPr lang="ko-KR" altLang="en-US" sz="900" b="1" dirty="0">
                        <a:latin typeface="+mn-ea"/>
                        <a:ea typeface="+mn-ea"/>
                      </a:endParaRPr>
                    </a:p>
                  </a:txBody>
                  <a:tcPr marL="5574" marR="5574" marT="557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8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우표야 놀자</a:t>
                      </a:r>
                      <a:endParaRPr lang="ko-KR" altLang="en-US" sz="800" b="0" i="0" u="none" strike="noStrike" dirty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5574" marR="5574" marT="557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02343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8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감사해요 우체부 아저씨</a:t>
                      </a:r>
                      <a:endParaRPr lang="ko-KR" altLang="en-US" sz="800" b="0" i="0" u="none" strike="noStrike" dirty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5574" marR="5574" marT="557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02343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8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재미있는</a:t>
                      </a:r>
                      <a:r>
                        <a:rPr lang="ko-KR" altLang="en-US" sz="800" b="0" i="0" u="none" strike="noStrike" baseline="0" dirty="0" smtClean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 우표교실</a:t>
                      </a:r>
                      <a:endParaRPr lang="ko-KR" altLang="en-US" sz="800" b="0" i="0" u="none" strike="noStrike" dirty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5574" marR="5574" marT="557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02343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8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우표디자인하기</a:t>
                      </a:r>
                      <a:endParaRPr lang="ko-KR" altLang="en-US" sz="800" b="0" i="0" u="none" strike="noStrike" dirty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5574" marR="5574" marT="557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graphicFrame>
        <p:nvGraphicFramePr>
          <p:cNvPr id="97" name="표 96"/>
          <p:cNvGraphicFramePr>
            <a:graphicFrameLocks noGrp="1"/>
          </p:cNvGraphicFramePr>
          <p:nvPr>
            <p:extLst/>
          </p:nvPr>
        </p:nvGraphicFramePr>
        <p:xfrm>
          <a:off x="5583444" y="1628776"/>
          <a:ext cx="1728192" cy="4752976"/>
        </p:xfrm>
        <a:graphic>
          <a:graphicData uri="http://schemas.openxmlformats.org/drawingml/2006/table">
            <a:tbl>
              <a:tblPr/>
              <a:tblGrid>
                <a:gridCol w="612068"/>
                <a:gridCol w="1116124"/>
              </a:tblGrid>
              <a:tr h="297061"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9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+mj-ea"/>
                          <a:ea typeface="+mj-ea"/>
                        </a:rPr>
                        <a:t>관련교과</a:t>
                      </a:r>
                      <a:endParaRPr lang="ko-KR" altLang="en-US" sz="900" b="0" i="0" u="none" strike="noStrike" dirty="0">
                        <a:solidFill>
                          <a:srgbClr val="000000"/>
                        </a:solidFill>
                        <a:effectLst/>
                        <a:latin typeface="+mj-ea"/>
                        <a:ea typeface="+mj-ea"/>
                      </a:endParaRPr>
                    </a:p>
                  </a:txBody>
                  <a:tcPr marL="5574" marR="5574" marT="557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9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+mj-ea"/>
                          <a:ea typeface="+mj-ea"/>
                        </a:rPr>
                        <a:t>초등 사회</a:t>
                      </a:r>
                      <a:endParaRPr lang="ko-KR" altLang="en-US" sz="900" b="0" i="0" u="none" strike="noStrike" dirty="0">
                        <a:solidFill>
                          <a:srgbClr val="000000"/>
                        </a:solidFill>
                        <a:effectLst/>
                        <a:latin typeface="+mj-ea"/>
                        <a:ea typeface="+mj-ea"/>
                      </a:endParaRPr>
                    </a:p>
                  </a:txBody>
                  <a:tcPr marL="5574" marR="5574" marT="557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97061"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9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+mj-ea"/>
                          <a:ea typeface="+mj-ea"/>
                        </a:rPr>
                        <a:t>모듈</a:t>
                      </a:r>
                      <a:endParaRPr lang="ko-KR" altLang="en-US" sz="900" b="0" i="0" u="none" strike="noStrike" dirty="0">
                        <a:solidFill>
                          <a:srgbClr val="000000"/>
                        </a:solidFill>
                        <a:effectLst/>
                        <a:latin typeface="+mj-ea"/>
                        <a:ea typeface="+mj-ea"/>
                      </a:endParaRPr>
                    </a:p>
                  </a:txBody>
                  <a:tcPr marL="5574" marR="5574" marT="557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9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+mj-ea"/>
                          <a:ea typeface="+mj-ea"/>
                        </a:rPr>
                        <a:t>아름다운 우리나라</a:t>
                      </a:r>
                      <a:endParaRPr lang="ko-KR" altLang="en-US" sz="900" b="0" i="0" u="none" strike="noStrike" dirty="0">
                        <a:solidFill>
                          <a:srgbClr val="000000"/>
                        </a:solidFill>
                        <a:effectLst/>
                        <a:latin typeface="+mj-ea"/>
                        <a:ea typeface="+mj-ea"/>
                      </a:endParaRPr>
                    </a:p>
                  </a:txBody>
                  <a:tcPr marL="5574" marR="5574" marT="557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97061"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9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+mj-ea"/>
                          <a:ea typeface="+mj-ea"/>
                        </a:rPr>
                        <a:t>관련교과</a:t>
                      </a:r>
                      <a:endParaRPr lang="ko-KR" altLang="en-US" sz="900" b="0" i="0" u="none" strike="noStrike" dirty="0">
                        <a:solidFill>
                          <a:srgbClr val="000000"/>
                        </a:solidFill>
                        <a:effectLst/>
                        <a:latin typeface="+mj-ea"/>
                        <a:ea typeface="+mj-ea"/>
                      </a:endParaRPr>
                    </a:p>
                  </a:txBody>
                  <a:tcPr marL="5574" marR="5574" marT="557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9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+mj-ea"/>
                          <a:ea typeface="+mj-ea"/>
                        </a:rPr>
                        <a:t>초등 도덕</a:t>
                      </a:r>
                      <a:endParaRPr lang="ko-KR" altLang="en-US" sz="900" b="0" i="0" u="none" strike="noStrike" dirty="0">
                        <a:solidFill>
                          <a:srgbClr val="000000"/>
                        </a:solidFill>
                        <a:effectLst/>
                        <a:latin typeface="+mj-ea"/>
                        <a:ea typeface="+mj-ea"/>
                      </a:endParaRPr>
                    </a:p>
                  </a:txBody>
                  <a:tcPr marL="5574" marR="5574" marT="557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97061"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9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+mj-ea"/>
                          <a:ea typeface="+mj-ea"/>
                        </a:rPr>
                        <a:t>모듈</a:t>
                      </a:r>
                      <a:endParaRPr lang="ko-KR" altLang="en-US" sz="900" b="0" i="0" u="none" strike="noStrike" dirty="0">
                        <a:solidFill>
                          <a:srgbClr val="000000"/>
                        </a:solidFill>
                        <a:effectLst/>
                        <a:latin typeface="+mj-ea"/>
                        <a:ea typeface="+mj-ea"/>
                      </a:endParaRPr>
                    </a:p>
                  </a:txBody>
                  <a:tcPr marL="5574" marR="5574" marT="557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9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+mj-ea"/>
                          <a:ea typeface="+mj-ea"/>
                        </a:rPr>
                        <a:t>아름다운 </a:t>
                      </a:r>
                      <a:endParaRPr lang="en-US" altLang="ko-KR" sz="900" b="0" i="0" u="none" strike="noStrike" dirty="0" smtClean="0">
                        <a:solidFill>
                          <a:srgbClr val="000000"/>
                        </a:solidFill>
                        <a:effectLst/>
                        <a:latin typeface="+mj-ea"/>
                        <a:ea typeface="+mj-ea"/>
                      </a:endParaRPr>
                    </a:p>
                    <a:p>
                      <a:pPr algn="ctr" fontAlgn="ctr"/>
                      <a:r>
                        <a:rPr lang="ko-KR" altLang="en-US" sz="9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+mj-ea"/>
                          <a:ea typeface="+mj-ea"/>
                        </a:rPr>
                        <a:t>사람이 되는 길</a:t>
                      </a:r>
                      <a:endParaRPr lang="ko-KR" altLang="en-US" sz="900" b="0" i="0" u="none" strike="noStrike" dirty="0">
                        <a:solidFill>
                          <a:srgbClr val="000000"/>
                        </a:solidFill>
                        <a:effectLst/>
                        <a:latin typeface="+mj-ea"/>
                        <a:ea typeface="+mj-ea"/>
                      </a:endParaRPr>
                    </a:p>
                  </a:txBody>
                  <a:tcPr marL="5574" marR="5574" marT="557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97061"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9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+mj-ea"/>
                          <a:ea typeface="+mj-ea"/>
                        </a:rPr>
                        <a:t>관련교과</a:t>
                      </a:r>
                      <a:endParaRPr lang="ko-KR" altLang="en-US" sz="900" b="0" i="0" u="none" strike="noStrike" dirty="0">
                        <a:solidFill>
                          <a:srgbClr val="000000"/>
                        </a:solidFill>
                        <a:effectLst/>
                        <a:latin typeface="+mj-ea"/>
                        <a:ea typeface="+mj-ea"/>
                      </a:endParaRPr>
                    </a:p>
                  </a:txBody>
                  <a:tcPr marL="5574" marR="5574" marT="557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9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+mj-ea"/>
                          <a:ea typeface="+mj-ea"/>
                        </a:rPr>
                        <a:t>중등 과학</a:t>
                      </a:r>
                      <a:endParaRPr lang="ko-KR" altLang="en-US" sz="900" b="0" i="0" u="none" strike="noStrike" dirty="0">
                        <a:solidFill>
                          <a:srgbClr val="000000"/>
                        </a:solidFill>
                        <a:effectLst/>
                        <a:latin typeface="+mj-ea"/>
                        <a:ea typeface="+mj-ea"/>
                      </a:endParaRPr>
                    </a:p>
                  </a:txBody>
                  <a:tcPr marL="5574" marR="5574" marT="557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97061"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9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+mj-ea"/>
                          <a:ea typeface="+mj-ea"/>
                        </a:rPr>
                        <a:t>모듈</a:t>
                      </a:r>
                      <a:endParaRPr lang="ko-KR" altLang="en-US" sz="900" b="0" i="0" u="none" strike="noStrike" dirty="0">
                        <a:solidFill>
                          <a:srgbClr val="000000"/>
                        </a:solidFill>
                        <a:effectLst/>
                        <a:latin typeface="+mj-ea"/>
                        <a:ea typeface="+mj-ea"/>
                      </a:endParaRPr>
                    </a:p>
                  </a:txBody>
                  <a:tcPr marL="5574" marR="5574" marT="557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9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+mj-ea"/>
                          <a:ea typeface="+mj-ea"/>
                        </a:rPr>
                        <a:t>우리주변의 생태계와 </a:t>
                      </a:r>
                      <a:endParaRPr lang="en-US" altLang="ko-KR" sz="900" b="0" i="0" u="none" strike="noStrike" dirty="0" smtClean="0">
                        <a:solidFill>
                          <a:srgbClr val="000000"/>
                        </a:solidFill>
                        <a:effectLst/>
                        <a:latin typeface="+mj-ea"/>
                        <a:ea typeface="+mj-ea"/>
                      </a:endParaRPr>
                    </a:p>
                    <a:p>
                      <a:pPr algn="ctr" fontAlgn="ctr"/>
                      <a:r>
                        <a:rPr lang="ko-KR" altLang="en-US" sz="9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+mj-ea"/>
                          <a:ea typeface="+mj-ea"/>
                        </a:rPr>
                        <a:t>환경보호</a:t>
                      </a:r>
                      <a:endParaRPr lang="ko-KR" altLang="en-US" sz="900" b="0" i="0" u="none" strike="noStrike" dirty="0">
                        <a:solidFill>
                          <a:srgbClr val="000000"/>
                        </a:solidFill>
                        <a:effectLst/>
                        <a:latin typeface="+mj-ea"/>
                        <a:ea typeface="+mj-ea"/>
                      </a:endParaRPr>
                    </a:p>
                  </a:txBody>
                  <a:tcPr marL="5574" marR="5574" marT="557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97061"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9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+mj-ea"/>
                          <a:ea typeface="+mj-ea"/>
                        </a:rPr>
                        <a:t>관련교과</a:t>
                      </a:r>
                      <a:endParaRPr lang="ko-KR" altLang="en-US" sz="900" b="0" i="0" u="none" strike="noStrike" dirty="0">
                        <a:solidFill>
                          <a:srgbClr val="000000"/>
                        </a:solidFill>
                        <a:effectLst/>
                        <a:latin typeface="+mj-ea"/>
                        <a:ea typeface="+mj-ea"/>
                      </a:endParaRPr>
                    </a:p>
                  </a:txBody>
                  <a:tcPr marL="5574" marR="5574" marT="557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9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+mj-ea"/>
                          <a:ea typeface="+mj-ea"/>
                        </a:rPr>
                        <a:t>초등 사회</a:t>
                      </a:r>
                      <a:endParaRPr lang="ko-KR" altLang="en-US" sz="900" b="0" i="0" u="none" strike="noStrike" dirty="0">
                        <a:solidFill>
                          <a:srgbClr val="000000"/>
                        </a:solidFill>
                        <a:effectLst/>
                        <a:latin typeface="+mj-ea"/>
                        <a:ea typeface="+mj-ea"/>
                      </a:endParaRPr>
                    </a:p>
                  </a:txBody>
                  <a:tcPr marL="5574" marR="5574" marT="557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97061"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9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+mj-ea"/>
                          <a:ea typeface="+mj-ea"/>
                        </a:rPr>
                        <a:t>모듈</a:t>
                      </a:r>
                      <a:endParaRPr lang="ko-KR" altLang="en-US" sz="900" b="0" i="0" u="none" strike="noStrike" dirty="0">
                        <a:solidFill>
                          <a:srgbClr val="000000"/>
                        </a:solidFill>
                        <a:effectLst/>
                        <a:latin typeface="+mj-ea"/>
                        <a:ea typeface="+mj-ea"/>
                      </a:endParaRPr>
                    </a:p>
                  </a:txBody>
                  <a:tcPr marL="5574" marR="5574" marT="557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9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+mj-ea"/>
                          <a:ea typeface="+mj-ea"/>
                        </a:rPr>
                        <a:t>나라를 지킨 영웅들</a:t>
                      </a:r>
                      <a:endParaRPr lang="ko-KR" altLang="en-US" sz="900" b="0" i="0" u="none" strike="noStrike" dirty="0">
                        <a:solidFill>
                          <a:srgbClr val="000000"/>
                        </a:solidFill>
                        <a:effectLst/>
                        <a:latin typeface="+mj-ea"/>
                        <a:ea typeface="+mj-ea"/>
                      </a:endParaRPr>
                    </a:p>
                  </a:txBody>
                  <a:tcPr marL="5574" marR="5574" marT="557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97061"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9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+mj-ea"/>
                          <a:ea typeface="+mj-ea"/>
                        </a:rPr>
                        <a:t>관련교과</a:t>
                      </a:r>
                      <a:endParaRPr lang="ko-KR" altLang="en-US" sz="900" b="0" i="0" u="none" strike="noStrike" dirty="0">
                        <a:solidFill>
                          <a:srgbClr val="000000"/>
                        </a:solidFill>
                        <a:effectLst/>
                        <a:latin typeface="+mj-ea"/>
                        <a:ea typeface="+mj-ea"/>
                      </a:endParaRPr>
                    </a:p>
                  </a:txBody>
                  <a:tcPr marL="5574" marR="5574" marT="557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9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+mj-ea"/>
                          <a:ea typeface="+mj-ea"/>
                        </a:rPr>
                        <a:t>초등 사회</a:t>
                      </a:r>
                      <a:endParaRPr lang="ko-KR" altLang="en-US" sz="900" b="0" i="0" u="none" strike="noStrike" dirty="0">
                        <a:solidFill>
                          <a:srgbClr val="000000"/>
                        </a:solidFill>
                        <a:effectLst/>
                        <a:latin typeface="+mj-ea"/>
                        <a:ea typeface="+mj-ea"/>
                      </a:endParaRPr>
                    </a:p>
                  </a:txBody>
                  <a:tcPr marL="5574" marR="5574" marT="557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97061"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9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+mj-ea"/>
                          <a:ea typeface="+mj-ea"/>
                        </a:rPr>
                        <a:t>모듈</a:t>
                      </a:r>
                      <a:endParaRPr lang="ko-KR" altLang="en-US" sz="900" b="0" i="0" u="none" strike="noStrike" dirty="0">
                        <a:solidFill>
                          <a:srgbClr val="000000"/>
                        </a:solidFill>
                        <a:effectLst/>
                        <a:latin typeface="+mj-ea"/>
                        <a:ea typeface="+mj-ea"/>
                      </a:endParaRPr>
                    </a:p>
                  </a:txBody>
                  <a:tcPr marL="5574" marR="5574" marT="557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9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+mj-ea"/>
                          <a:ea typeface="+mj-ea"/>
                        </a:rPr>
                        <a:t>우리나라 </a:t>
                      </a:r>
                      <a:endParaRPr lang="en-US" altLang="ko-KR" sz="900" b="0" i="0" u="none" strike="noStrike" dirty="0" smtClean="0">
                        <a:solidFill>
                          <a:srgbClr val="000000"/>
                        </a:solidFill>
                        <a:effectLst/>
                        <a:latin typeface="+mj-ea"/>
                        <a:ea typeface="+mj-ea"/>
                      </a:endParaRPr>
                    </a:p>
                    <a:p>
                      <a:pPr algn="ctr" fontAlgn="ctr"/>
                      <a:r>
                        <a:rPr lang="ko-KR" altLang="en-US" sz="9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+mj-ea"/>
                          <a:ea typeface="+mj-ea"/>
                        </a:rPr>
                        <a:t>경제성장과정</a:t>
                      </a:r>
                      <a:endParaRPr lang="ko-KR" altLang="en-US" sz="900" b="0" i="0" u="none" strike="noStrike" dirty="0">
                        <a:solidFill>
                          <a:srgbClr val="000000"/>
                        </a:solidFill>
                        <a:effectLst/>
                        <a:latin typeface="+mj-ea"/>
                        <a:ea typeface="+mj-ea"/>
                      </a:endParaRPr>
                    </a:p>
                  </a:txBody>
                  <a:tcPr marL="5574" marR="5574" marT="557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97061"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9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+mj-ea"/>
                          <a:ea typeface="+mj-ea"/>
                        </a:rPr>
                        <a:t>관련교과</a:t>
                      </a:r>
                      <a:endParaRPr lang="ko-KR" altLang="en-US" sz="900" b="0" i="0" u="none" strike="noStrike" dirty="0">
                        <a:solidFill>
                          <a:srgbClr val="000000"/>
                        </a:solidFill>
                        <a:effectLst/>
                        <a:latin typeface="+mj-ea"/>
                        <a:ea typeface="+mj-ea"/>
                      </a:endParaRPr>
                    </a:p>
                  </a:txBody>
                  <a:tcPr marL="5574" marR="5574" marT="557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9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+mj-ea"/>
                          <a:ea typeface="+mj-ea"/>
                        </a:rPr>
                        <a:t>중등 사회</a:t>
                      </a:r>
                      <a:endParaRPr lang="ko-KR" altLang="en-US" sz="900" b="0" i="0" u="none" strike="noStrike" dirty="0">
                        <a:solidFill>
                          <a:srgbClr val="000000"/>
                        </a:solidFill>
                        <a:effectLst/>
                        <a:latin typeface="+mj-ea"/>
                        <a:ea typeface="+mj-ea"/>
                      </a:endParaRPr>
                    </a:p>
                  </a:txBody>
                  <a:tcPr marL="5574" marR="5574" marT="557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97061"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9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+mj-ea"/>
                          <a:ea typeface="+mj-ea"/>
                        </a:rPr>
                        <a:t>모듈</a:t>
                      </a:r>
                      <a:endParaRPr lang="ko-KR" altLang="en-US" sz="900" b="0" i="0" u="none" strike="noStrike" dirty="0">
                        <a:solidFill>
                          <a:srgbClr val="000000"/>
                        </a:solidFill>
                        <a:effectLst/>
                        <a:latin typeface="+mj-ea"/>
                        <a:ea typeface="+mj-ea"/>
                      </a:endParaRPr>
                    </a:p>
                  </a:txBody>
                  <a:tcPr marL="5574" marR="5574" marT="557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9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+mj-ea"/>
                          <a:ea typeface="+mj-ea"/>
                        </a:rPr>
                        <a:t>평화통일을 향한 </a:t>
                      </a:r>
                      <a:endParaRPr lang="en-US" altLang="ko-KR" sz="900" b="0" i="0" u="none" strike="noStrike" dirty="0" smtClean="0">
                        <a:solidFill>
                          <a:srgbClr val="000000"/>
                        </a:solidFill>
                        <a:effectLst/>
                        <a:latin typeface="+mj-ea"/>
                        <a:ea typeface="+mj-ea"/>
                      </a:endParaRPr>
                    </a:p>
                    <a:p>
                      <a:pPr algn="ctr" fontAlgn="ctr"/>
                      <a:r>
                        <a:rPr lang="ko-KR" altLang="en-US" sz="9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+mj-ea"/>
                          <a:ea typeface="+mj-ea"/>
                        </a:rPr>
                        <a:t>발걸음</a:t>
                      </a:r>
                      <a:endParaRPr lang="ko-KR" altLang="en-US" sz="900" b="0" i="0" u="none" strike="noStrike" dirty="0">
                        <a:solidFill>
                          <a:srgbClr val="000000"/>
                        </a:solidFill>
                        <a:effectLst/>
                        <a:latin typeface="+mj-ea"/>
                        <a:ea typeface="+mj-ea"/>
                      </a:endParaRPr>
                    </a:p>
                  </a:txBody>
                  <a:tcPr marL="5574" marR="5574" marT="557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97061"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9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+mj-ea"/>
                          <a:ea typeface="+mj-ea"/>
                        </a:rPr>
                        <a:t>관련교과</a:t>
                      </a:r>
                      <a:endParaRPr lang="ko-KR" altLang="en-US" sz="900" b="0" i="0" u="none" strike="noStrike" dirty="0">
                        <a:solidFill>
                          <a:srgbClr val="000000"/>
                        </a:solidFill>
                        <a:effectLst/>
                        <a:latin typeface="+mj-ea"/>
                        <a:ea typeface="+mj-ea"/>
                      </a:endParaRPr>
                    </a:p>
                  </a:txBody>
                  <a:tcPr marL="5574" marR="5574" marT="557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9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+mj-ea"/>
                          <a:ea typeface="+mj-ea"/>
                        </a:rPr>
                        <a:t>중등 역사</a:t>
                      </a:r>
                      <a:endParaRPr lang="ko-KR" altLang="en-US" sz="900" b="0" i="0" u="none" strike="noStrike" dirty="0">
                        <a:solidFill>
                          <a:srgbClr val="000000"/>
                        </a:solidFill>
                        <a:effectLst/>
                        <a:latin typeface="+mj-ea"/>
                        <a:ea typeface="+mj-ea"/>
                      </a:endParaRPr>
                    </a:p>
                  </a:txBody>
                  <a:tcPr marL="5574" marR="5574" marT="557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97061"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9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+mj-ea"/>
                          <a:ea typeface="+mj-ea"/>
                        </a:rPr>
                        <a:t>모듈</a:t>
                      </a:r>
                      <a:endParaRPr lang="ko-KR" altLang="en-US" sz="900" b="0" i="0" u="none" strike="noStrike" dirty="0">
                        <a:solidFill>
                          <a:srgbClr val="000000"/>
                        </a:solidFill>
                        <a:effectLst/>
                        <a:latin typeface="+mj-ea"/>
                        <a:ea typeface="+mj-ea"/>
                      </a:endParaRPr>
                    </a:p>
                  </a:txBody>
                  <a:tcPr marL="5574" marR="5574" marT="557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9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+mj-ea"/>
                          <a:ea typeface="+mj-ea"/>
                        </a:rPr>
                        <a:t>삼국의 성립과 발전</a:t>
                      </a:r>
                      <a:endParaRPr lang="ko-KR" altLang="en-US" sz="900" b="0" i="0" u="none" strike="noStrike" dirty="0">
                        <a:solidFill>
                          <a:srgbClr val="000000"/>
                        </a:solidFill>
                        <a:effectLst/>
                        <a:latin typeface="+mj-ea"/>
                        <a:ea typeface="+mj-ea"/>
                      </a:endParaRPr>
                    </a:p>
                  </a:txBody>
                  <a:tcPr marL="5574" marR="5574" marT="557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97061"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9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+mj-ea"/>
                          <a:ea typeface="+mj-ea"/>
                        </a:rPr>
                        <a:t>관련교과</a:t>
                      </a:r>
                      <a:endParaRPr lang="ko-KR" altLang="en-US" sz="900" b="0" i="0" u="none" strike="noStrike" dirty="0">
                        <a:solidFill>
                          <a:srgbClr val="000000"/>
                        </a:solidFill>
                        <a:effectLst/>
                        <a:latin typeface="+mj-ea"/>
                        <a:ea typeface="+mj-ea"/>
                      </a:endParaRPr>
                    </a:p>
                  </a:txBody>
                  <a:tcPr marL="5574" marR="5574" marT="557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9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+mj-ea"/>
                          <a:ea typeface="+mj-ea"/>
                        </a:rPr>
                        <a:t>중등 역사</a:t>
                      </a:r>
                      <a:endParaRPr lang="ko-KR" altLang="en-US" sz="900" b="0" i="0" u="none" strike="noStrike" dirty="0">
                        <a:solidFill>
                          <a:srgbClr val="000000"/>
                        </a:solidFill>
                        <a:effectLst/>
                        <a:latin typeface="+mj-ea"/>
                        <a:ea typeface="+mj-ea"/>
                      </a:endParaRPr>
                    </a:p>
                  </a:txBody>
                  <a:tcPr marL="5574" marR="5574" marT="557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97061"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9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+mj-ea"/>
                          <a:ea typeface="+mj-ea"/>
                        </a:rPr>
                        <a:t>모듈</a:t>
                      </a:r>
                      <a:endParaRPr lang="ko-KR" altLang="en-US" sz="900" b="0" i="0" u="none" strike="noStrike" dirty="0">
                        <a:solidFill>
                          <a:srgbClr val="000000"/>
                        </a:solidFill>
                        <a:effectLst/>
                        <a:latin typeface="+mj-ea"/>
                        <a:ea typeface="+mj-ea"/>
                      </a:endParaRPr>
                    </a:p>
                  </a:txBody>
                  <a:tcPr marL="5574" marR="5574" marT="557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9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+mj-ea"/>
                          <a:ea typeface="+mj-ea"/>
                        </a:rPr>
                        <a:t>조선시대</a:t>
                      </a:r>
                      <a:endParaRPr lang="en-US" altLang="ko-KR" sz="900" b="0" i="0" u="none" strike="noStrike" dirty="0" smtClean="0">
                        <a:solidFill>
                          <a:srgbClr val="000000"/>
                        </a:solidFill>
                        <a:effectLst/>
                        <a:latin typeface="+mj-ea"/>
                        <a:ea typeface="+mj-ea"/>
                      </a:endParaRPr>
                    </a:p>
                    <a:p>
                      <a:pPr algn="ctr" fontAlgn="ctr"/>
                      <a:r>
                        <a:rPr lang="ko-KR" altLang="en-US" sz="9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+mj-ea"/>
                          <a:ea typeface="+mj-ea"/>
                        </a:rPr>
                        <a:t>사회의 변동과 발전</a:t>
                      </a:r>
                      <a:endParaRPr lang="ko-KR" altLang="en-US" sz="900" b="0" i="0" u="none" strike="noStrike" dirty="0">
                        <a:solidFill>
                          <a:srgbClr val="000000"/>
                        </a:solidFill>
                        <a:effectLst/>
                        <a:latin typeface="+mj-ea"/>
                        <a:ea typeface="+mj-ea"/>
                      </a:endParaRPr>
                    </a:p>
                  </a:txBody>
                  <a:tcPr marL="5574" marR="5574" marT="557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graphicFrame>
        <p:nvGraphicFramePr>
          <p:cNvPr id="13" name="표 12"/>
          <p:cNvGraphicFramePr>
            <a:graphicFrameLocks noGrp="1"/>
          </p:cNvGraphicFramePr>
          <p:nvPr>
            <p:extLst/>
          </p:nvPr>
        </p:nvGraphicFramePr>
        <p:xfrm>
          <a:off x="7689304" y="1628776"/>
          <a:ext cx="1728192" cy="4752976"/>
        </p:xfrm>
        <a:graphic>
          <a:graphicData uri="http://schemas.openxmlformats.org/drawingml/2006/table">
            <a:tbl>
              <a:tblPr/>
              <a:tblGrid>
                <a:gridCol w="612068"/>
                <a:gridCol w="1116124"/>
              </a:tblGrid>
              <a:tr h="297061"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9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1</a:t>
                      </a:r>
                      <a:endParaRPr lang="ko-KR" altLang="en-US" sz="900" b="0" i="0" u="none" strike="noStrike" dirty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5574" marR="5574" marT="557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2">
                  <a:txBody>
                    <a:bodyPr/>
                    <a:lstStyle/>
                    <a:p>
                      <a:pPr algn="ctr" fontAlgn="ctr"/>
                      <a:r>
                        <a:rPr lang="ko-KR" altLang="en-US" sz="9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감사해요 </a:t>
                      </a:r>
                      <a:endParaRPr lang="en-US" altLang="ko-KR" sz="900" b="0" i="0" u="none" strike="noStrike" dirty="0" smtClean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  <a:p>
                      <a:pPr algn="ctr" fontAlgn="ctr"/>
                      <a:r>
                        <a:rPr lang="ko-KR" altLang="en-US" sz="9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우체부아저씨</a:t>
                      </a:r>
                      <a:endParaRPr lang="ko-KR" altLang="en-US" sz="900" b="0" i="0" u="none" strike="noStrike" dirty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5574" marR="5574" marT="557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97061"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9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2</a:t>
                      </a:r>
                      <a:endParaRPr lang="ko-KR" altLang="en-US" sz="900" b="0" i="0" u="none" strike="noStrike" dirty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5574" marR="5574" marT="557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vMerge="1">
                  <a:txBody>
                    <a:bodyPr/>
                    <a:lstStyle/>
                    <a:p>
                      <a:pPr algn="ctr" fontAlgn="ctr"/>
                      <a:endParaRPr lang="ko-KR" altLang="en-US" sz="900" b="0" i="0" u="none" strike="noStrike" dirty="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5574" marR="5574" marT="557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97061"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9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3</a:t>
                      </a:r>
                      <a:endParaRPr lang="ko-KR" altLang="en-US" sz="900" b="0" i="0" u="none" strike="noStrike" dirty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5574" marR="5574" marT="557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2">
                  <a:txBody>
                    <a:bodyPr/>
                    <a:lstStyle/>
                    <a:p>
                      <a:pPr algn="ctr" fontAlgn="ctr"/>
                      <a:r>
                        <a:rPr lang="ko-KR" altLang="en-US" sz="9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우표야 놀자</a:t>
                      </a:r>
                      <a:endParaRPr lang="ko-KR" altLang="en-US" sz="900" b="0" i="0" u="none" strike="noStrike" dirty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5574" marR="5574" marT="557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97061"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9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4</a:t>
                      </a:r>
                      <a:endParaRPr lang="ko-KR" altLang="en-US" sz="900" b="0" i="0" u="none" strike="noStrike" dirty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5574" marR="5574" marT="557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vMerge="1">
                  <a:txBody>
                    <a:bodyPr/>
                    <a:lstStyle/>
                    <a:p>
                      <a:pPr algn="ctr" fontAlgn="ctr"/>
                      <a:endParaRPr lang="ko-KR" altLang="en-US" sz="900" b="0" i="0" u="none" strike="noStrike" dirty="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5574" marR="5574" marT="557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97061"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9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5</a:t>
                      </a:r>
                      <a:endParaRPr lang="ko-KR" altLang="en-US" sz="900" b="0" i="0" u="none" strike="noStrike" dirty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5574" marR="5574" marT="557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2">
                  <a:txBody>
                    <a:bodyPr/>
                    <a:lstStyle/>
                    <a:p>
                      <a:pPr algn="ctr" fontAlgn="ctr"/>
                      <a:r>
                        <a:rPr lang="ko-KR" altLang="en-US" sz="9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재미있는 우표교실</a:t>
                      </a:r>
                      <a:endParaRPr lang="en-US" altLang="ko-KR" sz="900" b="0" i="0" u="none" strike="noStrike" dirty="0" smtClean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  <a:p>
                      <a:pPr algn="ctr" fontAlgn="ctr"/>
                      <a:r>
                        <a:rPr lang="en-US" altLang="ko-KR" sz="9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(</a:t>
                      </a:r>
                      <a:r>
                        <a:rPr lang="ko-KR" altLang="en-US" sz="9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전통우표와 </a:t>
                      </a:r>
                      <a:endParaRPr lang="en-US" altLang="ko-KR" sz="900" b="0" i="0" u="none" strike="noStrike" dirty="0" smtClean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  <a:p>
                      <a:pPr algn="ctr" fontAlgn="ctr"/>
                      <a:r>
                        <a:rPr lang="ko-KR" altLang="en-US" sz="900" b="0" i="0" u="none" strike="noStrike" dirty="0" err="1" smtClean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테마틱</a:t>
                      </a:r>
                      <a:r>
                        <a:rPr lang="ko-KR" altLang="en-US" sz="9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 우표</a:t>
                      </a:r>
                      <a:r>
                        <a:rPr lang="en-US" altLang="ko-KR" sz="9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)</a:t>
                      </a:r>
                      <a:endParaRPr lang="ko-KR" altLang="en-US" sz="900" b="0" i="0" u="none" strike="noStrike" dirty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5574" marR="5574" marT="557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97061"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9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6</a:t>
                      </a:r>
                      <a:endParaRPr lang="ko-KR" altLang="en-US" sz="900" b="0" i="0" u="none" strike="noStrike" dirty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5574" marR="5574" marT="557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vMerge="1">
                  <a:txBody>
                    <a:bodyPr/>
                    <a:lstStyle/>
                    <a:p>
                      <a:pPr algn="ctr" fontAlgn="ctr"/>
                      <a:endParaRPr lang="ko-KR" altLang="en-US" sz="900" b="0" i="0" u="none" strike="noStrike" dirty="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5574" marR="5574" marT="557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97061"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9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7</a:t>
                      </a:r>
                      <a:endParaRPr lang="ko-KR" altLang="en-US" sz="900" b="0" i="0" u="none" strike="noStrike" dirty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5574" marR="5574" marT="557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2">
                  <a:txBody>
                    <a:bodyPr/>
                    <a:lstStyle/>
                    <a:p>
                      <a:pPr algn="ctr" fontAlgn="ctr"/>
                      <a:r>
                        <a:rPr lang="ko-KR" altLang="en-US" sz="9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우표디자인하기</a:t>
                      </a:r>
                      <a:endParaRPr lang="ko-KR" altLang="en-US" sz="900" b="0" i="0" u="none" strike="noStrike" dirty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5574" marR="5574" marT="557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97061"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9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8</a:t>
                      </a:r>
                      <a:endParaRPr lang="ko-KR" altLang="en-US" sz="900" b="0" i="0" u="none" strike="noStrike" dirty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5574" marR="5574" marT="557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vMerge="1">
                  <a:txBody>
                    <a:bodyPr/>
                    <a:lstStyle/>
                    <a:p>
                      <a:pPr algn="ctr" fontAlgn="ctr"/>
                      <a:endParaRPr lang="ko-KR" altLang="en-US" sz="900" b="0" i="0" u="none" strike="noStrike" dirty="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5574" marR="5574" marT="557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97061"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9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9</a:t>
                      </a:r>
                      <a:endParaRPr lang="ko-KR" altLang="en-US" sz="900" b="0" i="0" u="none" strike="noStrike" dirty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5574" marR="5574" marT="557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2">
                  <a:txBody>
                    <a:bodyPr/>
                    <a:lstStyle/>
                    <a:p>
                      <a:pPr algn="ctr" fontAlgn="ctr"/>
                      <a:r>
                        <a:rPr lang="ko-KR" altLang="en-US" sz="9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아름다운 우리땅 독도</a:t>
                      </a:r>
                      <a:endParaRPr lang="en-US" altLang="ko-KR" sz="900" b="0" i="0" u="none" strike="noStrike" dirty="0" smtClean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5574" marR="5574" marT="557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97061"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9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10</a:t>
                      </a:r>
                      <a:endParaRPr lang="ko-KR" altLang="en-US" sz="900" b="0" i="0" u="none" strike="noStrike" dirty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5574" marR="5574" marT="557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vMerge="1">
                  <a:txBody>
                    <a:bodyPr/>
                    <a:lstStyle/>
                    <a:p>
                      <a:pPr algn="ctr" fontAlgn="ctr"/>
                      <a:endParaRPr lang="ko-KR" altLang="en-US" sz="900" b="0" i="0" u="none" strike="noStrike" dirty="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5574" marR="5574" marT="557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97061"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9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11</a:t>
                      </a:r>
                      <a:endParaRPr lang="ko-KR" altLang="en-US" sz="900" b="0" i="0" u="none" strike="noStrike" dirty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5574" marR="5574" marT="557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2">
                  <a:txBody>
                    <a:bodyPr/>
                    <a:lstStyle/>
                    <a:p>
                      <a:pPr algn="ctr" fontAlgn="ctr"/>
                      <a:r>
                        <a:rPr lang="ko-KR" altLang="en-US" sz="9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아름다운 우리나라</a:t>
                      </a:r>
                      <a:endParaRPr lang="ko-KR" altLang="en-US" sz="900" b="0" i="0" u="none" strike="noStrike" dirty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5574" marR="5574" marT="557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97061"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9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12</a:t>
                      </a:r>
                      <a:endParaRPr lang="ko-KR" altLang="en-US" sz="900" b="0" i="0" u="none" strike="noStrike" dirty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5574" marR="5574" marT="557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vMerge="1">
                  <a:txBody>
                    <a:bodyPr/>
                    <a:lstStyle/>
                    <a:p>
                      <a:pPr algn="ctr" fontAlgn="ctr"/>
                      <a:endParaRPr lang="ko-KR" altLang="en-US" sz="900" b="0" i="0" u="none" strike="noStrike" dirty="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5574" marR="5574" marT="557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97061"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9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13</a:t>
                      </a:r>
                      <a:endParaRPr lang="ko-KR" altLang="en-US" sz="900" b="0" i="0" u="none" strike="noStrike" dirty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5574" marR="5574" marT="557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2">
                  <a:txBody>
                    <a:bodyPr/>
                    <a:lstStyle/>
                    <a:p>
                      <a:pPr algn="ctr" fontAlgn="ctr"/>
                      <a:r>
                        <a:rPr lang="ko-KR" altLang="en-US" sz="900" b="0" i="0" u="none" strike="noStrike" dirty="0" err="1" smtClean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우표작품만들기</a:t>
                      </a:r>
                      <a:endParaRPr lang="ko-KR" altLang="en-US" sz="900" b="0" i="0" u="none" strike="noStrike" dirty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5574" marR="5574" marT="557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97061"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9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14</a:t>
                      </a:r>
                      <a:endParaRPr lang="ko-KR" altLang="en-US" sz="900" b="0" i="0" u="none" strike="noStrike" dirty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5574" marR="5574" marT="557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vMerge="1">
                  <a:txBody>
                    <a:bodyPr/>
                    <a:lstStyle/>
                    <a:p>
                      <a:pPr algn="ctr" fontAlgn="ctr"/>
                      <a:endParaRPr lang="ko-KR" altLang="en-US" sz="900" b="0" i="0" u="none" strike="noStrike" dirty="0">
                        <a:solidFill>
                          <a:srgbClr val="000000"/>
                        </a:solidFill>
                        <a:effectLst/>
                        <a:latin typeface="+mj-lt"/>
                        <a:ea typeface="맑은 고딕" panose="020B0503020000020004" pitchFamily="50" charset="-127"/>
                      </a:endParaRPr>
                    </a:p>
                  </a:txBody>
                  <a:tcPr marL="5574" marR="5574" marT="557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97061"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9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15</a:t>
                      </a:r>
                      <a:endParaRPr lang="ko-KR" altLang="en-US" sz="900" b="0" i="0" u="none" strike="noStrike" dirty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5574" marR="5574" marT="557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2">
                  <a:txBody>
                    <a:bodyPr/>
                    <a:lstStyle/>
                    <a:p>
                      <a:pPr algn="ctr" fontAlgn="ctr"/>
                      <a:r>
                        <a:rPr lang="ko-KR" altLang="en-US" sz="9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우표작품전시회</a:t>
                      </a:r>
                      <a:endParaRPr lang="ko-KR" altLang="en-US" sz="900" b="0" i="0" u="none" strike="noStrike" dirty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5574" marR="5574" marT="557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97061"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9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16</a:t>
                      </a:r>
                      <a:endParaRPr lang="ko-KR" altLang="en-US" sz="900" b="0" i="0" u="none" strike="noStrike" dirty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5574" marR="5574" marT="557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vMerge="1">
                  <a:txBody>
                    <a:bodyPr/>
                    <a:lstStyle/>
                    <a:p>
                      <a:pPr algn="ctr" fontAlgn="ctr"/>
                      <a:endParaRPr lang="ko-KR" altLang="en-US" sz="900" b="0" i="0" u="none" strike="noStrike" dirty="0">
                        <a:solidFill>
                          <a:srgbClr val="000000"/>
                        </a:solidFill>
                        <a:effectLst/>
                        <a:latin typeface="+mj-lt"/>
                        <a:ea typeface="맑은 고딕" panose="020B0503020000020004" pitchFamily="50" charset="-127"/>
                      </a:endParaRPr>
                    </a:p>
                  </a:txBody>
                  <a:tcPr marL="5574" marR="5574" marT="557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="" xmlns:p14="http://schemas.microsoft.com/office/powerpoint/2010/main" val="97245632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번호 개체 틀 1"/>
          <p:cNvSpPr>
            <a:spLocks noGrp="1"/>
          </p:cNvSpPr>
          <p:nvPr>
            <p:ph type="sldNum" sz="quarter" idx="12"/>
          </p:nvPr>
        </p:nvSpPr>
        <p:spPr>
          <a:xfrm>
            <a:off x="3838575" y="6622666"/>
            <a:ext cx="2228850" cy="226714"/>
          </a:xfrm>
        </p:spPr>
        <p:txBody>
          <a:bodyPr/>
          <a:lstStyle/>
          <a:p>
            <a:fld id="{411C68A0-3FD8-444B-A332-41AF8F0BCCC2}" type="slidenum">
              <a:rPr lang="ko-KR" altLang="en-US" smtClean="0">
                <a:latin typeface="+mn-ea"/>
              </a:rPr>
              <a:pPr/>
              <a:t>8</a:t>
            </a:fld>
            <a:endParaRPr lang="ko-KR" altLang="en-US" dirty="0">
              <a:latin typeface="+mn-ea"/>
            </a:endParaRPr>
          </a:p>
        </p:txBody>
      </p:sp>
      <p:pic>
        <p:nvPicPr>
          <p:cNvPr id="21" name="그림 20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600654" y="3706787"/>
            <a:ext cx="2047696" cy="2696555"/>
          </a:xfrm>
          <a:prstGeom prst="rect">
            <a:avLst/>
          </a:prstGeom>
        </p:spPr>
      </p:pic>
      <p:pic>
        <p:nvPicPr>
          <p:cNvPr id="22" name="그림 2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3959314" y="3706788"/>
            <a:ext cx="2047696" cy="2696555"/>
          </a:xfrm>
          <a:prstGeom prst="rect">
            <a:avLst/>
          </a:prstGeom>
        </p:spPr>
      </p:pic>
      <p:grpSp>
        <p:nvGrpSpPr>
          <p:cNvPr id="24" name="그룹 23"/>
          <p:cNvGrpSpPr/>
          <p:nvPr/>
        </p:nvGrpSpPr>
        <p:grpSpPr>
          <a:xfrm>
            <a:off x="3893347" y="4031220"/>
            <a:ext cx="5796752" cy="2047696"/>
            <a:chOff x="3188497" y="4288395"/>
            <a:chExt cx="5796752" cy="2047696"/>
          </a:xfrm>
        </p:grpSpPr>
        <p:pic>
          <p:nvPicPr>
            <p:cNvPr id="23" name="그림 22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=""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rot="5400000">
              <a:off x="6613124" y="3963965"/>
              <a:ext cx="2047696" cy="2696555"/>
            </a:xfrm>
            <a:prstGeom prst="rect">
              <a:avLst/>
            </a:prstGeom>
          </p:spPr>
        </p:pic>
        <p:pic>
          <p:nvPicPr>
            <p:cNvPr id="20" name="그림 19"/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=""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188497" y="4552950"/>
              <a:ext cx="2238260" cy="1537183"/>
            </a:xfrm>
            <a:prstGeom prst="rect">
              <a:avLst/>
            </a:prstGeom>
          </p:spPr>
        </p:pic>
      </p:grpSp>
      <p:pic>
        <p:nvPicPr>
          <p:cNvPr id="3" name="그림 2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236587" y="4286250"/>
            <a:ext cx="2287781" cy="1544638"/>
          </a:xfrm>
          <a:prstGeom prst="rect">
            <a:avLst/>
          </a:prstGeom>
        </p:spPr>
      </p:pic>
      <p:pic>
        <p:nvPicPr>
          <p:cNvPr id="25" name="그림 24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600654" y="1028120"/>
            <a:ext cx="2047696" cy="2696555"/>
          </a:xfrm>
          <a:prstGeom prst="rect">
            <a:avLst/>
          </a:prstGeom>
        </p:spPr>
      </p:pic>
      <p:pic>
        <p:nvPicPr>
          <p:cNvPr id="28" name="그림 27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3959314" y="1028121"/>
            <a:ext cx="2047696" cy="2696555"/>
          </a:xfrm>
          <a:prstGeom prst="rect">
            <a:avLst/>
          </a:prstGeom>
        </p:spPr>
      </p:pic>
      <p:pic>
        <p:nvPicPr>
          <p:cNvPr id="30" name="그림 29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7317974" y="1028123"/>
            <a:ext cx="2047696" cy="2696555"/>
          </a:xfrm>
          <a:prstGeom prst="rect">
            <a:avLst/>
          </a:prstGeom>
        </p:spPr>
      </p:pic>
      <p:pic>
        <p:nvPicPr>
          <p:cNvPr id="8" name="그림 7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93346" y="1604603"/>
            <a:ext cx="2235953" cy="1548172"/>
          </a:xfrm>
          <a:prstGeom prst="rect">
            <a:avLst/>
          </a:prstGeom>
        </p:spPr>
      </p:pic>
      <p:pic>
        <p:nvPicPr>
          <p:cNvPr id="9" name="그림 8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44189" y="1612987"/>
            <a:ext cx="2210470" cy="1539788"/>
          </a:xfrm>
          <a:prstGeom prst="rect">
            <a:avLst/>
          </a:prstGeom>
        </p:spPr>
      </p:pic>
      <p:sp>
        <p:nvSpPr>
          <p:cNvPr id="33" name="제목 13"/>
          <p:cNvSpPr>
            <a:spLocks noGrp="1"/>
          </p:cNvSpPr>
          <p:nvPr>
            <p:ph type="title"/>
          </p:nvPr>
        </p:nvSpPr>
        <p:spPr>
          <a:xfrm>
            <a:off x="272480" y="116632"/>
            <a:ext cx="4787961" cy="441427"/>
          </a:xfrm>
        </p:spPr>
        <p:txBody>
          <a:bodyPr/>
          <a:lstStyle/>
          <a:p>
            <a:pPr>
              <a:tabLst>
                <a:tab pos="625475" algn="l"/>
              </a:tabLst>
            </a:pPr>
            <a:r>
              <a:rPr lang="ko-KR" altLang="en-US" dirty="0" smtClean="0">
                <a:solidFill>
                  <a:schemeClr val="tx1"/>
                </a:solidFill>
                <a:latin typeface="다음_Regular" panose="02000603060000000000" pitchFamily="2" charset="-127"/>
                <a:ea typeface="다음_Regular" panose="02000603060000000000" pitchFamily="2" charset="-127"/>
              </a:rPr>
              <a:t>우표문화 교육 활동 사진</a:t>
            </a:r>
            <a:endParaRPr lang="ko-KR" altLang="en-US" dirty="0">
              <a:solidFill>
                <a:schemeClr val="tx1"/>
              </a:solidFill>
              <a:latin typeface="다음_Regular" panose="02000603060000000000" pitchFamily="2" charset="-127"/>
              <a:ea typeface="다음_Regular" panose="02000603060000000000" pitchFamily="2" charset="-127"/>
            </a:endParaRPr>
          </a:p>
        </p:txBody>
      </p:sp>
      <p:pic>
        <p:nvPicPr>
          <p:cNvPr id="4" name="그림 3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246632" y="1612380"/>
            <a:ext cx="2239636" cy="1540396"/>
          </a:xfrm>
          <a:prstGeom prst="rect">
            <a:avLst/>
          </a:prstGeom>
        </p:spPr>
      </p:pic>
      <p:pic>
        <p:nvPicPr>
          <p:cNvPr id="5" name="그림 4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13777" y="4276725"/>
            <a:ext cx="2259932" cy="1628800"/>
          </a:xfrm>
          <a:prstGeom prst="rect">
            <a:avLst/>
          </a:prstGeom>
        </p:spPr>
      </p:pic>
    </p:spTree>
    <p:extLst>
      <p:ext uri="{BB962C8B-B14F-4D97-AF65-F5344CB8AC3E}">
        <p14:creationId xmlns="" xmlns:p14="http://schemas.microsoft.com/office/powerpoint/2010/main" val="243995412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제목 3"/>
          <p:cNvSpPr>
            <a:spLocks noGrp="1"/>
          </p:cNvSpPr>
          <p:nvPr>
            <p:ph type="title"/>
          </p:nvPr>
        </p:nvSpPr>
        <p:spPr>
          <a:xfrm>
            <a:off x="1004888" y="1411512"/>
            <a:ext cx="7886700" cy="803276"/>
          </a:xfrm>
        </p:spPr>
        <p:txBody>
          <a:bodyPr/>
          <a:lstStyle/>
          <a:p>
            <a:r>
              <a:rPr lang="ko-KR" altLang="en-US" b="1" smtClean="0">
                <a:solidFill>
                  <a:srgbClr val="005AA4"/>
                </a:solidFill>
              </a:rPr>
              <a:t>감사합니다</a:t>
            </a:r>
            <a:endParaRPr lang="ko-KR" altLang="en-US" b="1">
              <a:solidFill>
                <a:srgbClr val="005AA4"/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23398105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테마">
  <a:themeElements>
    <a:clrScheme name="따뜻한 파란색">
      <a:dk1>
        <a:sysClr val="windowText" lastClr="000000"/>
      </a:dk1>
      <a:lt1>
        <a:sysClr val="window" lastClr="FFFFFF"/>
      </a:lt1>
      <a:dk2>
        <a:srgbClr val="242852"/>
      </a:dk2>
      <a:lt2>
        <a:srgbClr val="ACCBF9"/>
      </a:lt2>
      <a:accent1>
        <a:srgbClr val="4A66AC"/>
      </a:accent1>
      <a:accent2>
        <a:srgbClr val="629DD1"/>
      </a:accent2>
      <a:accent3>
        <a:srgbClr val="297FD5"/>
      </a:accent3>
      <a:accent4>
        <a:srgbClr val="7F8FA9"/>
      </a:accent4>
      <a:accent5>
        <a:srgbClr val="5AA2AE"/>
      </a:accent5>
      <a:accent6>
        <a:srgbClr val="9D90A0"/>
      </a:accent6>
      <a:hlink>
        <a:srgbClr val="9454C3"/>
      </a:hlink>
      <a:folHlink>
        <a:srgbClr val="3EBBF0"/>
      </a:folHlink>
    </a:clrScheme>
    <a:fontScheme name="나눔바른고딕">
      <a:majorFont>
        <a:latin typeface="나눔바른고딕"/>
        <a:ea typeface="나눔바른고딕"/>
        <a:cs typeface=""/>
      </a:majorFont>
      <a:minorFont>
        <a:latin typeface="나눔바른고딕"/>
        <a:ea typeface="나눔바른고딕"/>
        <a:cs typeface=""/>
      </a:minorFont>
    </a:fontScheme>
    <a:fmtScheme name="Office 테마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>
        <a:ln>
          <a:noFill/>
        </a:ln>
      </a:spPr>
      <a:bodyPr rtlCol="0" anchor="ctr"/>
      <a:lstStyle>
        <a:defPPr algn="ctr">
          <a:defRPr/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</a:objectDefaults>
  <a:extraClrSchemeLst/>
  <a:extLst>
    <a:ext uri="{05A4C25C-085E-4340-85A3-A5531E510DB2}">
      <thm15:themeFamily xmlns=""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=""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=""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60993</TotalTime>
  <Words>1116</Words>
  <Application>Microsoft Office PowerPoint</Application>
  <PresentationFormat>A4 용지(210x297mm)</PresentationFormat>
  <Paragraphs>431</Paragraphs>
  <Slides>9</Slides>
  <Notes>0</Notes>
  <HiddenSlides>0</HiddenSlides>
  <MMClips>0</MMClips>
  <ScaleCrop>false</ScaleCrop>
  <HeadingPairs>
    <vt:vector size="6" baseType="variant">
      <vt:variant>
        <vt:lpstr>사용한 글꼴</vt:lpstr>
      </vt:variant>
      <vt:variant>
        <vt:i4>8</vt:i4>
      </vt:variant>
      <vt:variant>
        <vt:lpstr>테마</vt:lpstr>
      </vt:variant>
      <vt:variant>
        <vt:i4>1</vt:i4>
      </vt:variant>
      <vt:variant>
        <vt:lpstr>슬라이드 제목</vt:lpstr>
      </vt:variant>
      <vt:variant>
        <vt:i4>9</vt:i4>
      </vt:variant>
    </vt:vector>
  </HeadingPairs>
  <TitlesOfParts>
    <vt:vector size="18" baseType="lpstr">
      <vt:lpstr>굴림</vt:lpstr>
      <vt:lpstr>Arial</vt:lpstr>
      <vt:lpstr>HY헤드라인M</vt:lpstr>
      <vt:lpstr>나눔고딕 ExtraBold</vt:lpstr>
      <vt:lpstr>다음_Regular</vt:lpstr>
      <vt:lpstr>나눔바른고딕</vt:lpstr>
      <vt:lpstr>Wingdings</vt:lpstr>
      <vt:lpstr>맑은 고딕</vt:lpstr>
      <vt:lpstr>Office 테마</vt:lpstr>
      <vt:lpstr>슬라이드 1</vt:lpstr>
      <vt:lpstr>연수 개요</vt:lpstr>
      <vt:lpstr>연수과정 시간표</vt:lpstr>
      <vt:lpstr>연수과정 세부 내용</vt:lpstr>
      <vt:lpstr>자유학기제에 최적화된 인성교육프로그램</vt:lpstr>
      <vt:lpstr>우표문화 교육 콘텐츠 모듈</vt:lpstr>
      <vt:lpstr>우표문화 교육 콘텐츠 활용(예시)</vt:lpstr>
      <vt:lpstr>우표문화 교육 활동 사진</vt:lpstr>
      <vt:lpstr>감사합니다</vt:lpstr>
    </vt:vector>
  </TitlesOfParts>
  <Company>HMGC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기상청 인력양성 마스터플랜 수립 연구용역</dc:title>
  <dc:creator>HJ</dc:creator>
  <cp:keywords>인력양성;마스터플랜;기상청</cp:keywords>
  <cp:lastModifiedBy>user</cp:lastModifiedBy>
  <cp:revision>2742</cp:revision>
  <cp:lastPrinted>2017-05-26T04:09:16Z</cp:lastPrinted>
  <dcterms:created xsi:type="dcterms:W3CDTF">2015-09-08T07:50:28Z</dcterms:created>
  <dcterms:modified xsi:type="dcterms:W3CDTF">2017-07-22T13:56:40Z</dcterms:modified>
</cp:coreProperties>
</file>